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256" r:id="rId2"/>
    <p:sldId id="257" r:id="rId3"/>
    <p:sldId id="318" r:id="rId4"/>
    <p:sldId id="328" r:id="rId5"/>
    <p:sldId id="330" r:id="rId6"/>
    <p:sldId id="315" r:id="rId7"/>
    <p:sldId id="263" r:id="rId8"/>
    <p:sldId id="317" r:id="rId9"/>
    <p:sldId id="282" r:id="rId10"/>
    <p:sldId id="320" r:id="rId11"/>
    <p:sldId id="323" r:id="rId12"/>
    <p:sldId id="325" r:id="rId13"/>
    <p:sldId id="322" r:id="rId14"/>
    <p:sldId id="324" r:id="rId15"/>
    <p:sldId id="326" r:id="rId16"/>
    <p:sldId id="258" r:id="rId17"/>
  </p:sldIdLst>
  <p:sldSz cx="12192000" cy="6858000"/>
  <p:notesSz cx="6858000" cy="9144000"/>
  <p:embeddedFontLst>
    <p:embeddedFont>
      <p:font typeface="Garamond" panose="02020404030301010803" pitchFamily="18" charset="0"/>
      <p:regular r:id="rId19"/>
      <p:bold r:id="rId20"/>
      <p:italic r:id="rId21"/>
    </p:embeddedFont>
    <p:embeddedFont>
      <p:font typeface="Lato" panose="020F0502020204030203" pitchFamily="34" charset="0"/>
      <p:regular r:id="rId22"/>
      <p:bold r:id="rId23"/>
      <p:italic r:id="rId24"/>
      <p:boldItalic r:id="rId25"/>
    </p:embeddedFont>
    <p:embeddedFont>
      <p:font typeface="Lato Light" panose="020F0502020204030203" pitchFamily="3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3135"/>
    <a:srgbClr val="FC1409"/>
    <a:srgbClr val="F2150B"/>
    <a:srgbClr val="EAB200"/>
    <a:srgbClr val="9E7800"/>
    <a:srgbClr val="E60023"/>
    <a:srgbClr val="1CB3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EA4C0A-05A1-4015-80B5-27E12FD256A2}" v="517" dt="2024-11-27T22:34:41.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8" autoAdjust="0"/>
    <p:restoredTop sz="94652" autoAdjust="0"/>
  </p:normalViewPr>
  <p:slideViewPr>
    <p:cSldViewPr snapToGrid="0">
      <p:cViewPr varScale="1">
        <p:scale>
          <a:sx n="106" d="100"/>
          <a:sy n="106" d="100"/>
        </p:scale>
        <p:origin x="576" y="96"/>
      </p:cViewPr>
      <p:guideLst>
        <p:guide orient="horz" pos="2160"/>
        <p:guide pos="3840"/>
      </p:guideLst>
    </p:cSldViewPr>
  </p:slideViewPr>
  <p:notesTextViewPr>
    <p:cViewPr>
      <p:scale>
        <a:sx n="1" d="1"/>
        <a:sy n="1" d="1"/>
      </p:scale>
      <p:origin x="0" y="0"/>
    </p:cViewPr>
  </p:notesTextViewPr>
  <p:sorterViewPr>
    <p:cViewPr>
      <p:scale>
        <a:sx n="200" d="100"/>
        <a:sy n="200" d="100"/>
      </p:scale>
      <p:origin x="0" y="-2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risse Sinclair" userId="d221ff776481f559" providerId="LiveId" clId="{49EA4C0A-05A1-4015-80B5-27E12FD256A2}"/>
    <pc:docChg chg="undo redo custSel addSld delSld modSld sldOrd modMainMaster">
      <pc:chgData name="Cherisse Sinclair" userId="d221ff776481f559" providerId="LiveId" clId="{49EA4C0A-05A1-4015-80B5-27E12FD256A2}" dt="2024-11-27T22:37:45.242" v="4675" actId="6549"/>
      <pc:docMkLst>
        <pc:docMk/>
      </pc:docMkLst>
      <pc:sldChg chg="modSp mod setBg">
        <pc:chgData name="Cherisse Sinclair" userId="d221ff776481f559" providerId="LiveId" clId="{49EA4C0A-05A1-4015-80B5-27E12FD256A2}" dt="2024-10-21T14:55:59.491" v="4618"/>
        <pc:sldMkLst>
          <pc:docMk/>
          <pc:sldMk cId="218067653" sldId="256"/>
        </pc:sldMkLst>
        <pc:picChg chg="mod">
          <ac:chgData name="Cherisse Sinclair" userId="d221ff776481f559" providerId="LiveId" clId="{49EA4C0A-05A1-4015-80B5-27E12FD256A2}" dt="2024-10-21T14:54:31.094" v="4613"/>
          <ac:picMkLst>
            <pc:docMk/>
            <pc:sldMk cId="218067653" sldId="256"/>
            <ac:picMk id="4" creationId="{B6C2F84C-5B3E-7143-BF38-713FA0974BBD}"/>
          </ac:picMkLst>
        </pc:picChg>
      </pc:sldChg>
      <pc:sldChg chg="addSp delSp modSp mod ord setBg setFolMasterObjs">
        <pc:chgData name="Cherisse Sinclair" userId="d221ff776481f559" providerId="LiveId" clId="{49EA4C0A-05A1-4015-80B5-27E12FD256A2}" dt="2024-11-27T22:28:04.812" v="4624" actId="20577"/>
        <pc:sldMkLst>
          <pc:docMk/>
          <pc:sldMk cId="1645803820" sldId="257"/>
        </pc:sldMkLst>
        <pc:spChg chg="mod">
          <ac:chgData name="Cherisse Sinclair" userId="d221ff776481f559" providerId="LiveId" clId="{49EA4C0A-05A1-4015-80B5-27E12FD256A2}" dt="2024-11-27T22:28:04.812" v="4624" actId="20577"/>
          <ac:spMkLst>
            <pc:docMk/>
            <pc:sldMk cId="1645803820" sldId="257"/>
            <ac:spMk id="2" creationId="{90979F20-CE44-4A1D-8DB7-AEB64A9516A6}"/>
          </ac:spMkLst>
        </pc:spChg>
      </pc:sldChg>
      <pc:sldChg chg="addSp delSp modSp mod setBg">
        <pc:chgData name="Cherisse Sinclair" userId="d221ff776481f559" providerId="LiveId" clId="{49EA4C0A-05A1-4015-80B5-27E12FD256A2}" dt="2024-10-21T14:55:59.491" v="4618"/>
        <pc:sldMkLst>
          <pc:docMk/>
          <pc:sldMk cId="2102104461" sldId="258"/>
        </pc:sldMkLst>
        <pc:picChg chg="add mod">
          <ac:chgData name="Cherisse Sinclair" userId="d221ff776481f559" providerId="LiveId" clId="{49EA4C0A-05A1-4015-80B5-27E12FD256A2}" dt="2024-10-21T14:54:31.094" v="4613"/>
          <ac:picMkLst>
            <pc:docMk/>
            <pc:sldMk cId="2102104461" sldId="258"/>
            <ac:picMk id="18" creationId="{AE62D45C-815E-C75C-C0DB-3133FD21116E}"/>
          </ac:picMkLst>
        </pc:picChg>
      </pc:sldChg>
      <pc:sldChg chg="addSp delSp modSp mod ord setBg">
        <pc:chgData name="Cherisse Sinclair" userId="d221ff776481f559" providerId="LiveId" clId="{49EA4C0A-05A1-4015-80B5-27E12FD256A2}" dt="2024-10-21T14:55:59.491" v="4618"/>
        <pc:sldMkLst>
          <pc:docMk/>
          <pc:sldMk cId="3266473738" sldId="263"/>
        </pc:sldMkLst>
        <pc:spChg chg="mod">
          <ac:chgData name="Cherisse Sinclair" userId="d221ff776481f559" providerId="LiveId" clId="{49EA4C0A-05A1-4015-80B5-27E12FD256A2}" dt="2024-09-17T20:24:29.105" v="3078" actId="20577"/>
          <ac:spMkLst>
            <pc:docMk/>
            <pc:sldMk cId="3266473738" sldId="263"/>
            <ac:spMk id="22" creationId="{193BBE99-9BBF-4744-A3A9-5E147A499EE1}"/>
          </ac:spMkLst>
        </pc:spChg>
        <pc:spChg chg="mod">
          <ac:chgData name="Cherisse Sinclair" userId="d221ff776481f559" providerId="LiveId" clId="{49EA4C0A-05A1-4015-80B5-27E12FD256A2}" dt="2024-09-17T20:23:45.805" v="3075" actId="255"/>
          <ac:spMkLst>
            <pc:docMk/>
            <pc:sldMk cId="3266473738" sldId="263"/>
            <ac:spMk id="39" creationId="{92862D27-E4CF-EEDE-C968-910138EDE6D1}"/>
          </ac:spMkLst>
        </pc:spChg>
        <pc:spChg chg="mod">
          <ac:chgData name="Cherisse Sinclair" userId="d221ff776481f559" providerId="LiveId" clId="{49EA4C0A-05A1-4015-80B5-27E12FD256A2}" dt="2024-09-17T20:23:55.439" v="3076" actId="255"/>
          <ac:spMkLst>
            <pc:docMk/>
            <pc:sldMk cId="3266473738" sldId="263"/>
            <ac:spMk id="40" creationId="{A0901A35-41F6-37D8-0ED5-C4F64EFCD539}"/>
          </ac:spMkLst>
        </pc:spChg>
      </pc:sldChg>
      <pc:sldChg chg="del">
        <pc:chgData name="Cherisse Sinclair" userId="d221ff776481f559" providerId="LiveId" clId="{49EA4C0A-05A1-4015-80B5-27E12FD256A2}" dt="2024-07-30T16:51:58.972" v="158" actId="2696"/>
        <pc:sldMkLst>
          <pc:docMk/>
          <pc:sldMk cId="2437328153" sldId="264"/>
        </pc:sldMkLst>
      </pc:sldChg>
      <pc:sldChg chg="del">
        <pc:chgData name="Cherisse Sinclair" userId="d221ff776481f559" providerId="LiveId" clId="{49EA4C0A-05A1-4015-80B5-27E12FD256A2}" dt="2024-07-30T16:51:58.972" v="158" actId="2696"/>
        <pc:sldMkLst>
          <pc:docMk/>
          <pc:sldMk cId="1609714620" sldId="265"/>
        </pc:sldMkLst>
      </pc:sldChg>
      <pc:sldChg chg="del">
        <pc:chgData name="Cherisse Sinclair" userId="d221ff776481f559" providerId="LiveId" clId="{49EA4C0A-05A1-4015-80B5-27E12FD256A2}" dt="2024-07-30T16:52:02.695" v="159" actId="2696"/>
        <pc:sldMkLst>
          <pc:docMk/>
          <pc:sldMk cId="3854605978" sldId="266"/>
        </pc:sldMkLst>
      </pc:sldChg>
      <pc:sldChg chg="del">
        <pc:chgData name="Cherisse Sinclair" userId="d221ff776481f559" providerId="LiveId" clId="{49EA4C0A-05A1-4015-80B5-27E12FD256A2}" dt="2024-07-30T16:52:08.222" v="160" actId="2696"/>
        <pc:sldMkLst>
          <pc:docMk/>
          <pc:sldMk cId="903976333" sldId="267"/>
        </pc:sldMkLst>
      </pc:sldChg>
      <pc:sldChg chg="del">
        <pc:chgData name="Cherisse Sinclair" userId="d221ff776481f559" providerId="LiveId" clId="{49EA4C0A-05A1-4015-80B5-27E12FD256A2}" dt="2024-07-30T16:52:35.318" v="163" actId="2696"/>
        <pc:sldMkLst>
          <pc:docMk/>
          <pc:sldMk cId="1986694347" sldId="268"/>
        </pc:sldMkLst>
      </pc:sldChg>
      <pc:sldChg chg="del">
        <pc:chgData name="Cherisse Sinclair" userId="d221ff776481f559" providerId="LiveId" clId="{49EA4C0A-05A1-4015-80B5-27E12FD256A2}" dt="2024-07-30T16:52:43.962" v="164" actId="2696"/>
        <pc:sldMkLst>
          <pc:docMk/>
          <pc:sldMk cId="4053002623" sldId="269"/>
        </pc:sldMkLst>
      </pc:sldChg>
      <pc:sldChg chg="del">
        <pc:chgData name="Cherisse Sinclair" userId="d221ff776481f559" providerId="LiveId" clId="{49EA4C0A-05A1-4015-80B5-27E12FD256A2}" dt="2024-07-31T19:57:08.543" v="2081" actId="2696"/>
        <pc:sldMkLst>
          <pc:docMk/>
          <pc:sldMk cId="652032793" sldId="271"/>
        </pc:sldMkLst>
      </pc:sldChg>
      <pc:sldChg chg="addSp delSp modSp del mod chgLayout">
        <pc:chgData name="Cherisse Sinclair" userId="d221ff776481f559" providerId="LiveId" clId="{49EA4C0A-05A1-4015-80B5-27E12FD256A2}" dt="2024-07-30T16:52:54.590" v="167" actId="2696"/>
        <pc:sldMkLst>
          <pc:docMk/>
          <pc:sldMk cId="2901558187" sldId="273"/>
        </pc:sldMkLst>
      </pc:sldChg>
      <pc:sldChg chg="del">
        <pc:chgData name="Cherisse Sinclair" userId="d221ff776481f559" providerId="LiveId" clId="{49EA4C0A-05A1-4015-80B5-27E12FD256A2}" dt="2024-07-30T16:53:00.076" v="168" actId="2696"/>
        <pc:sldMkLst>
          <pc:docMk/>
          <pc:sldMk cId="1181190339" sldId="274"/>
        </pc:sldMkLst>
      </pc:sldChg>
      <pc:sldChg chg="del">
        <pc:chgData name="Cherisse Sinclair" userId="d221ff776481f559" providerId="LiveId" clId="{49EA4C0A-05A1-4015-80B5-27E12FD256A2}" dt="2024-07-30T16:53:12.964" v="169" actId="2696"/>
        <pc:sldMkLst>
          <pc:docMk/>
          <pc:sldMk cId="1822651712" sldId="275"/>
        </pc:sldMkLst>
      </pc:sldChg>
      <pc:sldChg chg="del">
        <pc:chgData name="Cherisse Sinclair" userId="d221ff776481f559" providerId="LiveId" clId="{49EA4C0A-05A1-4015-80B5-27E12FD256A2}" dt="2024-07-30T16:54:20.609" v="173" actId="47"/>
        <pc:sldMkLst>
          <pc:docMk/>
          <pc:sldMk cId="3098582526" sldId="278"/>
        </pc:sldMkLst>
      </pc:sldChg>
      <pc:sldChg chg="del">
        <pc:chgData name="Cherisse Sinclair" userId="d221ff776481f559" providerId="LiveId" clId="{49EA4C0A-05A1-4015-80B5-27E12FD256A2}" dt="2024-07-30T16:54:20.609" v="173" actId="47"/>
        <pc:sldMkLst>
          <pc:docMk/>
          <pc:sldMk cId="978232098" sldId="280"/>
        </pc:sldMkLst>
      </pc:sldChg>
      <pc:sldChg chg="del">
        <pc:chgData name="Cherisse Sinclair" userId="d221ff776481f559" providerId="LiveId" clId="{49EA4C0A-05A1-4015-80B5-27E12FD256A2}" dt="2024-07-30T16:53:20.237" v="170" actId="2696"/>
        <pc:sldMkLst>
          <pc:docMk/>
          <pc:sldMk cId="979880650" sldId="281"/>
        </pc:sldMkLst>
      </pc:sldChg>
      <pc:sldChg chg="addSp delSp modSp mod modMedia setBg delAnim delDesignElem">
        <pc:chgData name="Cherisse Sinclair" userId="d221ff776481f559" providerId="LiveId" clId="{49EA4C0A-05A1-4015-80B5-27E12FD256A2}" dt="2024-10-21T14:55:59.491" v="4618"/>
        <pc:sldMkLst>
          <pc:docMk/>
          <pc:sldMk cId="1205651897" sldId="282"/>
        </pc:sldMkLst>
        <pc:spChg chg="add mod">
          <ac:chgData name="Cherisse Sinclair" userId="d221ff776481f559" providerId="LiveId" clId="{49EA4C0A-05A1-4015-80B5-27E12FD256A2}" dt="2024-10-21T14:03:37.060" v="3773" actId="14100"/>
          <ac:spMkLst>
            <pc:docMk/>
            <pc:sldMk cId="1205651897" sldId="282"/>
            <ac:spMk id="8" creationId="{7B532480-DF8F-98AE-117F-7877D304C96F}"/>
          </ac:spMkLst>
        </pc:spChg>
        <pc:spChg chg="mod">
          <ac:chgData name="Cherisse Sinclair" userId="d221ff776481f559" providerId="LiveId" clId="{49EA4C0A-05A1-4015-80B5-27E12FD256A2}" dt="2024-10-21T14:03:19.257" v="3770" actId="14100"/>
          <ac:spMkLst>
            <pc:docMk/>
            <pc:sldMk cId="1205651897" sldId="282"/>
            <ac:spMk id="26" creationId="{00000000-0000-0000-0000-000000000000}"/>
          </ac:spMkLst>
        </pc:spChg>
        <pc:spChg chg="add del">
          <ac:chgData name="Cherisse Sinclair" userId="d221ff776481f559" providerId="LiveId" clId="{49EA4C0A-05A1-4015-80B5-27E12FD256A2}" dt="2024-10-21T14:54:31.094" v="4613"/>
          <ac:spMkLst>
            <pc:docMk/>
            <pc:sldMk cId="1205651897" sldId="282"/>
            <ac:spMk id="158" creationId="{72018E1B-E0B9-4440-AFF3-4112E50A2763}"/>
          </ac:spMkLst>
        </pc:spChg>
        <pc:picChg chg="add mod">
          <ac:chgData name="Cherisse Sinclair" userId="d221ff776481f559" providerId="LiveId" clId="{49EA4C0A-05A1-4015-80B5-27E12FD256A2}" dt="2024-10-21T13:59:39.724" v="3754" actId="14100"/>
          <ac:picMkLst>
            <pc:docMk/>
            <pc:sldMk cId="1205651897" sldId="282"/>
            <ac:picMk id="2" creationId="{0B852B78-4E07-5131-9F9F-C93C44CB5D38}"/>
          </ac:picMkLst>
        </pc:picChg>
        <pc:picChg chg="add mod">
          <ac:chgData name="Cherisse Sinclair" userId="d221ff776481f559" providerId="LiveId" clId="{49EA4C0A-05A1-4015-80B5-27E12FD256A2}" dt="2024-10-21T13:59:43.358" v="3755" actId="14100"/>
          <ac:picMkLst>
            <pc:docMk/>
            <pc:sldMk cId="1205651897" sldId="282"/>
            <ac:picMk id="4" creationId="{EF1B4CF8-A495-B483-43B0-84C2598175C4}"/>
          </ac:picMkLst>
        </pc:picChg>
        <pc:picChg chg="add mod">
          <ac:chgData name="Cherisse Sinclair" userId="d221ff776481f559" providerId="LiveId" clId="{49EA4C0A-05A1-4015-80B5-27E12FD256A2}" dt="2024-10-21T13:59:51.804" v="3757" actId="14100"/>
          <ac:picMkLst>
            <pc:docMk/>
            <pc:sldMk cId="1205651897" sldId="282"/>
            <ac:picMk id="5" creationId="{3BB726B0-F512-B149-F552-EA27F9867149}"/>
          </ac:picMkLst>
        </pc:picChg>
        <pc:picChg chg="add mod">
          <ac:chgData name="Cherisse Sinclair" userId="d221ff776481f559" providerId="LiveId" clId="{49EA4C0A-05A1-4015-80B5-27E12FD256A2}" dt="2024-10-21T13:59:28.673" v="3752" actId="14100"/>
          <ac:picMkLst>
            <pc:docMk/>
            <pc:sldMk cId="1205651897" sldId="282"/>
            <ac:picMk id="6" creationId="{95BF30AC-D5FA-84F7-BA22-D7B9712C7337}"/>
          </ac:picMkLst>
        </pc:picChg>
        <pc:picChg chg="add mod ord">
          <ac:chgData name="Cherisse Sinclair" userId="d221ff776481f559" providerId="LiveId" clId="{49EA4C0A-05A1-4015-80B5-27E12FD256A2}" dt="2024-10-21T13:58:02.821" v="3728" actId="1076"/>
          <ac:picMkLst>
            <pc:docMk/>
            <pc:sldMk cId="1205651897" sldId="282"/>
            <ac:picMk id="144" creationId="{3E01A92B-3227-7CA3-D3A7-A11A51572EF9}"/>
          </ac:picMkLst>
        </pc:picChg>
        <pc:picChg chg="add mod ord">
          <ac:chgData name="Cherisse Sinclair" userId="d221ff776481f559" providerId="LiveId" clId="{49EA4C0A-05A1-4015-80B5-27E12FD256A2}" dt="2024-10-21T13:58:11.945" v="3731" actId="14100"/>
          <ac:picMkLst>
            <pc:docMk/>
            <pc:sldMk cId="1205651897" sldId="282"/>
            <ac:picMk id="146" creationId="{1D124C8B-5849-5F2E-1D7C-7BCF02043C4B}"/>
          </ac:picMkLst>
        </pc:picChg>
        <pc:picChg chg="add mod ord">
          <ac:chgData name="Cherisse Sinclair" userId="d221ff776481f559" providerId="LiveId" clId="{49EA4C0A-05A1-4015-80B5-27E12FD256A2}" dt="2024-10-21T13:58:25.753" v="3735" actId="14100"/>
          <ac:picMkLst>
            <pc:docMk/>
            <pc:sldMk cId="1205651897" sldId="282"/>
            <ac:picMk id="149" creationId="{F1FEF153-2DB6-95A2-CA45-C0992878E267}"/>
          </ac:picMkLst>
        </pc:picChg>
        <pc:picChg chg="add mod">
          <ac:chgData name="Cherisse Sinclair" userId="d221ff776481f559" providerId="LiveId" clId="{49EA4C0A-05A1-4015-80B5-27E12FD256A2}" dt="2024-10-21T13:58:35.365" v="3738" actId="14100"/>
          <ac:picMkLst>
            <pc:docMk/>
            <pc:sldMk cId="1205651897" sldId="282"/>
            <ac:picMk id="151" creationId="{A12E33C6-54E1-FC94-62B3-98FA67AA6D8D}"/>
          </ac:picMkLst>
        </pc:picChg>
        <pc:picChg chg="add mod">
          <ac:chgData name="Cherisse Sinclair" userId="d221ff776481f559" providerId="LiveId" clId="{49EA4C0A-05A1-4015-80B5-27E12FD256A2}" dt="2024-10-21T13:58:44.362" v="3740" actId="14100"/>
          <ac:picMkLst>
            <pc:docMk/>
            <pc:sldMk cId="1205651897" sldId="282"/>
            <ac:picMk id="153" creationId="{A470B705-E4E3-39D3-8187-69B8BC6EDF56}"/>
          </ac:picMkLst>
        </pc:picChg>
      </pc:sldChg>
      <pc:sldChg chg="del">
        <pc:chgData name="Cherisse Sinclair" userId="d221ff776481f559" providerId="LiveId" clId="{49EA4C0A-05A1-4015-80B5-27E12FD256A2}" dt="2024-07-30T16:53:25.475" v="171" actId="2696"/>
        <pc:sldMkLst>
          <pc:docMk/>
          <pc:sldMk cId="2149777527" sldId="283"/>
        </pc:sldMkLst>
      </pc:sldChg>
      <pc:sldChg chg="del">
        <pc:chgData name="Cherisse Sinclair" userId="d221ff776481f559" providerId="LiveId" clId="{49EA4C0A-05A1-4015-80B5-27E12FD256A2}" dt="2024-07-30T16:52:25.426" v="161" actId="2696"/>
        <pc:sldMkLst>
          <pc:docMk/>
          <pc:sldMk cId="3380770444" sldId="285"/>
        </pc:sldMkLst>
      </pc:sldChg>
      <pc:sldChg chg="del">
        <pc:chgData name="Cherisse Sinclair" userId="d221ff776481f559" providerId="LiveId" clId="{49EA4C0A-05A1-4015-80B5-27E12FD256A2}" dt="2024-07-30T16:53:33.108" v="172" actId="2696"/>
        <pc:sldMkLst>
          <pc:docMk/>
          <pc:sldMk cId="3569877268" sldId="286"/>
        </pc:sldMkLst>
      </pc:sldChg>
      <pc:sldChg chg="del">
        <pc:chgData name="Cherisse Sinclair" userId="d221ff776481f559" providerId="LiveId" clId="{49EA4C0A-05A1-4015-80B5-27E12FD256A2}" dt="2024-07-30T16:54:20.609" v="173" actId="47"/>
        <pc:sldMkLst>
          <pc:docMk/>
          <pc:sldMk cId="12879191" sldId="287"/>
        </pc:sldMkLst>
      </pc:sldChg>
      <pc:sldChg chg="del">
        <pc:chgData name="Cherisse Sinclair" userId="d221ff776481f559" providerId="LiveId" clId="{49EA4C0A-05A1-4015-80B5-27E12FD256A2}" dt="2024-07-30T16:52:32.179" v="162" actId="2696"/>
        <pc:sldMkLst>
          <pc:docMk/>
          <pc:sldMk cId="3967856229" sldId="288"/>
        </pc:sldMkLst>
      </pc:sldChg>
      <pc:sldChg chg="del">
        <pc:chgData name="Cherisse Sinclair" userId="d221ff776481f559" providerId="LiveId" clId="{49EA4C0A-05A1-4015-80B5-27E12FD256A2}" dt="2024-07-30T16:54:20.609" v="173" actId="47"/>
        <pc:sldMkLst>
          <pc:docMk/>
          <pc:sldMk cId="1520704826" sldId="290"/>
        </pc:sldMkLst>
      </pc:sldChg>
      <pc:sldChg chg="del">
        <pc:chgData name="Cherisse Sinclair" userId="d221ff776481f559" providerId="LiveId" clId="{49EA4C0A-05A1-4015-80B5-27E12FD256A2}" dt="2024-07-30T16:54:20.609" v="173" actId="47"/>
        <pc:sldMkLst>
          <pc:docMk/>
          <pc:sldMk cId="631971289" sldId="291"/>
        </pc:sldMkLst>
      </pc:sldChg>
      <pc:sldChg chg="del">
        <pc:chgData name="Cherisse Sinclair" userId="d221ff776481f559" providerId="LiveId" clId="{49EA4C0A-05A1-4015-80B5-27E12FD256A2}" dt="2024-07-30T16:54:20.609" v="173" actId="47"/>
        <pc:sldMkLst>
          <pc:docMk/>
          <pc:sldMk cId="2863528772" sldId="301"/>
        </pc:sldMkLst>
      </pc:sldChg>
      <pc:sldChg chg="del">
        <pc:chgData name="Cherisse Sinclair" userId="d221ff776481f559" providerId="LiveId" clId="{49EA4C0A-05A1-4015-80B5-27E12FD256A2}" dt="2024-07-30T16:54:20.609" v="173" actId="47"/>
        <pc:sldMkLst>
          <pc:docMk/>
          <pc:sldMk cId="3738881345" sldId="302"/>
        </pc:sldMkLst>
      </pc:sldChg>
      <pc:sldChg chg="del">
        <pc:chgData name="Cherisse Sinclair" userId="d221ff776481f559" providerId="LiveId" clId="{49EA4C0A-05A1-4015-80B5-27E12FD256A2}" dt="2024-07-30T16:54:20.609" v="173" actId="47"/>
        <pc:sldMkLst>
          <pc:docMk/>
          <pc:sldMk cId="2235554784" sldId="311"/>
        </pc:sldMkLst>
      </pc:sldChg>
      <pc:sldChg chg="del">
        <pc:chgData name="Cherisse Sinclair" userId="d221ff776481f559" providerId="LiveId" clId="{49EA4C0A-05A1-4015-80B5-27E12FD256A2}" dt="2024-07-30T16:54:20.609" v="173" actId="47"/>
        <pc:sldMkLst>
          <pc:docMk/>
          <pc:sldMk cId="41713963" sldId="313"/>
        </pc:sldMkLst>
      </pc:sldChg>
      <pc:sldChg chg="addSp delSp modSp mod ord setBg modClrScheme chgLayout">
        <pc:chgData name="Cherisse Sinclair" userId="d221ff776481f559" providerId="LiveId" clId="{49EA4C0A-05A1-4015-80B5-27E12FD256A2}" dt="2024-11-27T22:37:45.242" v="4675" actId="6549"/>
        <pc:sldMkLst>
          <pc:docMk/>
          <pc:sldMk cId="2944554860" sldId="315"/>
        </pc:sldMkLst>
        <pc:spChg chg="add">
          <ac:chgData name="Cherisse Sinclair" userId="d221ff776481f559" providerId="LiveId" clId="{49EA4C0A-05A1-4015-80B5-27E12FD256A2}" dt="2024-11-27T22:34:23.930" v="4643"/>
          <ac:spMkLst>
            <pc:docMk/>
            <pc:sldMk cId="2944554860" sldId="315"/>
            <ac:spMk id="2" creationId="{48DA273A-3039-05BC-6BEE-56182CBCF363}"/>
          </ac:spMkLst>
        </pc:spChg>
        <pc:spChg chg="add mod ord">
          <ac:chgData name="Cherisse Sinclair" userId="d221ff776481f559" providerId="LiveId" clId="{49EA4C0A-05A1-4015-80B5-27E12FD256A2}" dt="2024-11-27T22:37:45.242" v="4675" actId="6549"/>
          <ac:spMkLst>
            <pc:docMk/>
            <pc:sldMk cId="2944554860" sldId="315"/>
            <ac:spMk id="4" creationId="{91918F87-5F0B-D1BA-F27F-802188EAD360}"/>
          </ac:spMkLst>
        </pc:spChg>
        <pc:spChg chg="add mod ord">
          <ac:chgData name="Cherisse Sinclair" userId="d221ff776481f559" providerId="LiveId" clId="{49EA4C0A-05A1-4015-80B5-27E12FD256A2}" dt="2024-10-21T14:54:31.094" v="4613"/>
          <ac:spMkLst>
            <pc:docMk/>
            <pc:sldMk cId="2944554860" sldId="315"/>
            <ac:spMk id="5" creationId="{55CE8EC4-FD89-307A-D32B-A616E5632D05}"/>
          </ac:spMkLst>
        </pc:spChg>
      </pc:sldChg>
      <pc:sldChg chg="delSp modSp del mod ord">
        <pc:chgData name="Cherisse Sinclair" userId="d221ff776481f559" providerId="LiveId" clId="{49EA4C0A-05A1-4015-80B5-27E12FD256A2}" dt="2024-07-30T19:46:17.337" v="1232" actId="2696"/>
        <pc:sldMkLst>
          <pc:docMk/>
          <pc:sldMk cId="1929702933" sldId="316"/>
        </pc:sldMkLst>
      </pc:sldChg>
      <pc:sldChg chg="addSp modSp mod ord setBg">
        <pc:chgData name="Cherisse Sinclair" userId="d221ff776481f559" providerId="LiveId" clId="{49EA4C0A-05A1-4015-80B5-27E12FD256A2}" dt="2024-10-21T14:55:59.491" v="4618"/>
        <pc:sldMkLst>
          <pc:docMk/>
          <pc:sldMk cId="1503131695" sldId="317"/>
        </pc:sldMkLst>
        <pc:spChg chg="mod">
          <ac:chgData name="Cherisse Sinclair" userId="d221ff776481f559" providerId="LiveId" clId="{49EA4C0A-05A1-4015-80B5-27E12FD256A2}" dt="2024-09-17T20:26:28.377" v="3080" actId="20577"/>
          <ac:spMkLst>
            <pc:docMk/>
            <pc:sldMk cId="1503131695" sldId="317"/>
            <ac:spMk id="39" creationId="{92862D27-E4CF-EEDE-C968-910138EDE6D1}"/>
          </ac:spMkLst>
        </pc:spChg>
      </pc:sldChg>
      <pc:sldChg chg="addSp delSp modSp mod setBg">
        <pc:chgData name="Cherisse Sinclair" userId="d221ff776481f559" providerId="LiveId" clId="{49EA4C0A-05A1-4015-80B5-27E12FD256A2}" dt="2024-10-21T14:55:59.491" v="4618"/>
        <pc:sldMkLst>
          <pc:docMk/>
          <pc:sldMk cId="3119632463" sldId="318"/>
        </pc:sldMkLst>
        <pc:spChg chg="mod">
          <ac:chgData name="Cherisse Sinclair" userId="d221ff776481f559" providerId="LiveId" clId="{49EA4C0A-05A1-4015-80B5-27E12FD256A2}" dt="2024-10-21T09:18:41.988" v="3085" actId="255"/>
          <ac:spMkLst>
            <pc:docMk/>
            <pc:sldMk cId="3119632463" sldId="318"/>
            <ac:spMk id="5" creationId="{E21DD948-7165-4C02-B904-B2805B677F03}"/>
          </ac:spMkLst>
        </pc:spChg>
        <pc:spChg chg="add del mod">
          <ac:chgData name="Cherisse Sinclair" userId="d221ff776481f559" providerId="LiveId" clId="{49EA4C0A-05A1-4015-80B5-27E12FD256A2}" dt="2024-10-21T14:37:08.217" v="4534" actId="20577"/>
          <ac:spMkLst>
            <pc:docMk/>
            <pc:sldMk cId="3119632463" sldId="318"/>
            <ac:spMk id="10" creationId="{F85E01F8-1369-4049-B708-B9B02986CE9B}"/>
          </ac:spMkLst>
        </pc:spChg>
        <pc:picChg chg="add del mod">
          <ac:chgData name="Cherisse Sinclair" userId="d221ff776481f559" providerId="LiveId" clId="{49EA4C0A-05A1-4015-80B5-27E12FD256A2}" dt="2024-10-21T14:54:31.094" v="4613"/>
          <ac:picMkLst>
            <pc:docMk/>
            <pc:sldMk cId="3119632463" sldId="318"/>
            <ac:picMk id="8" creationId="{70EBD861-9A4B-8B42-9FFF-914D675B61C3}"/>
          </ac:picMkLst>
        </pc:picChg>
      </pc:sldChg>
      <pc:sldChg chg="addSp delSp modSp add del mod ord">
        <pc:chgData name="Cherisse Sinclair" userId="d221ff776481f559" providerId="LiveId" clId="{49EA4C0A-05A1-4015-80B5-27E12FD256A2}" dt="2024-07-30T20:48:20.913" v="1723" actId="47"/>
        <pc:sldMkLst>
          <pc:docMk/>
          <pc:sldMk cId="1265636716" sldId="319"/>
        </pc:sldMkLst>
      </pc:sldChg>
      <pc:sldChg chg="addSp delSp modSp new del mod">
        <pc:chgData name="Cherisse Sinclair" userId="d221ff776481f559" providerId="LiveId" clId="{49EA4C0A-05A1-4015-80B5-27E12FD256A2}" dt="2024-07-30T17:36:57.695" v="504" actId="2696"/>
        <pc:sldMkLst>
          <pc:docMk/>
          <pc:sldMk cId="2382676599" sldId="319"/>
        </pc:sldMkLst>
      </pc:sldChg>
      <pc:sldChg chg="addSp delSp modSp add mod ord setBg setClrOvrMap delDesignElem">
        <pc:chgData name="Cherisse Sinclair" userId="d221ff776481f559" providerId="LiveId" clId="{49EA4C0A-05A1-4015-80B5-27E12FD256A2}" dt="2024-10-21T14:55:59.491" v="4618"/>
        <pc:sldMkLst>
          <pc:docMk/>
          <pc:sldMk cId="3845931727" sldId="320"/>
        </pc:sldMkLst>
        <pc:spChg chg="add del">
          <ac:chgData name="Cherisse Sinclair" userId="d221ff776481f559" providerId="LiveId" clId="{49EA4C0A-05A1-4015-80B5-27E12FD256A2}" dt="2024-10-21T14:54:31.094" v="4613"/>
          <ac:spMkLst>
            <pc:docMk/>
            <pc:sldMk cId="3845931727" sldId="320"/>
            <ac:spMk id="121" creationId="{E73BBE33-B533-4661-8A6A-6BD8D05EB19A}"/>
          </ac:spMkLst>
        </pc:spChg>
      </pc:sldChg>
      <pc:sldChg chg="addSp delSp modSp add del mod ord">
        <pc:chgData name="Cherisse Sinclair" userId="d221ff776481f559" providerId="LiveId" clId="{49EA4C0A-05A1-4015-80B5-27E12FD256A2}" dt="2024-10-21T14:03:49.232" v="3774" actId="2696"/>
        <pc:sldMkLst>
          <pc:docMk/>
          <pc:sldMk cId="1977732661" sldId="321"/>
        </pc:sldMkLst>
      </pc:sldChg>
      <pc:sldChg chg="addSp delSp modSp add mod setBg delDesignElem">
        <pc:chgData name="Cherisse Sinclair" userId="d221ff776481f559" providerId="LiveId" clId="{49EA4C0A-05A1-4015-80B5-27E12FD256A2}" dt="2024-10-21T14:55:59.491" v="4618"/>
        <pc:sldMkLst>
          <pc:docMk/>
          <pc:sldMk cId="3983762147" sldId="322"/>
        </pc:sldMkLst>
        <pc:spChg chg="add del">
          <ac:chgData name="Cherisse Sinclair" userId="d221ff776481f559" providerId="LiveId" clId="{49EA4C0A-05A1-4015-80B5-27E12FD256A2}" dt="2024-10-21T14:54:31.094" v="4613"/>
          <ac:spMkLst>
            <pc:docMk/>
            <pc:sldMk cId="3983762147" sldId="322"/>
            <ac:spMk id="43" creationId="{B6DBFCBF-E869-4150-807D-0EA34DD58BEF}"/>
          </ac:spMkLst>
        </pc:spChg>
        <pc:grpChg chg="add del">
          <ac:chgData name="Cherisse Sinclair" userId="d221ff776481f559" providerId="LiveId" clId="{49EA4C0A-05A1-4015-80B5-27E12FD256A2}" dt="2024-10-21T14:54:31.094" v="4613"/>
          <ac:grpSpMkLst>
            <pc:docMk/>
            <pc:sldMk cId="3983762147" sldId="322"/>
            <ac:grpSpMk id="45" creationId="{AC0B7807-0C83-4963-821A-69B172722E49}"/>
          </ac:grpSpMkLst>
        </pc:grpChg>
      </pc:sldChg>
      <pc:sldChg chg="addSp delSp modSp add mod setBg setClrOvrMap delDesignElem">
        <pc:chgData name="Cherisse Sinclair" userId="d221ff776481f559" providerId="LiveId" clId="{49EA4C0A-05A1-4015-80B5-27E12FD256A2}" dt="2024-10-21T14:55:59.491" v="4618"/>
        <pc:sldMkLst>
          <pc:docMk/>
          <pc:sldMk cId="3923922958" sldId="323"/>
        </pc:sldMkLst>
        <pc:spChg chg="add del">
          <ac:chgData name="Cherisse Sinclair" userId="d221ff776481f559" providerId="LiveId" clId="{49EA4C0A-05A1-4015-80B5-27E12FD256A2}" dt="2024-10-21T14:54:31.094" v="4613"/>
          <ac:spMkLst>
            <pc:docMk/>
            <pc:sldMk cId="3923922958" sldId="323"/>
            <ac:spMk id="139" creationId="{928F64C6-FE22-4FC1-A763-DFCC514811BD}"/>
          </ac:spMkLst>
        </pc:spChg>
        <pc:cxnChg chg="add del">
          <ac:chgData name="Cherisse Sinclair" userId="d221ff776481f559" providerId="LiveId" clId="{49EA4C0A-05A1-4015-80B5-27E12FD256A2}" dt="2024-10-21T14:54:31.094" v="4613"/>
          <ac:cxnSpMkLst>
            <pc:docMk/>
            <pc:sldMk cId="3923922958" sldId="323"/>
            <ac:cxnSpMk id="150" creationId="{5C34627B-48E6-4F4D-B843-97717A86B490}"/>
          </ac:cxnSpMkLst>
        </pc:cxnChg>
      </pc:sldChg>
      <pc:sldChg chg="addSp delSp modSp add mod setBg delDesignElem chgLayout">
        <pc:chgData name="Cherisse Sinclair" userId="d221ff776481f559" providerId="LiveId" clId="{49EA4C0A-05A1-4015-80B5-27E12FD256A2}" dt="2024-10-21T14:55:59.491" v="4618"/>
        <pc:sldMkLst>
          <pc:docMk/>
          <pc:sldMk cId="90975906" sldId="324"/>
        </pc:sldMkLst>
        <pc:spChg chg="add del">
          <ac:chgData name="Cherisse Sinclair" userId="d221ff776481f559" providerId="LiveId" clId="{49EA4C0A-05A1-4015-80B5-27E12FD256A2}" dt="2024-10-21T14:54:31.094" v="4613"/>
          <ac:spMkLst>
            <pc:docMk/>
            <pc:sldMk cId="90975906" sldId="324"/>
            <ac:spMk id="36" creationId="{72018E1B-E0B9-4440-AFF3-4112E50A2763}"/>
          </ac:spMkLst>
        </pc:spChg>
      </pc:sldChg>
      <pc:sldChg chg="addSp delSp modSp add mod setBg setClrOvrMap delDesignElem">
        <pc:chgData name="Cherisse Sinclair" userId="d221ff776481f559" providerId="LiveId" clId="{49EA4C0A-05A1-4015-80B5-27E12FD256A2}" dt="2024-10-21T14:55:59.491" v="4618"/>
        <pc:sldMkLst>
          <pc:docMk/>
          <pc:sldMk cId="766039141" sldId="325"/>
        </pc:sldMkLst>
        <pc:spChg chg="mod ord">
          <ac:chgData name="Cherisse Sinclair" userId="d221ff776481f559" providerId="LiveId" clId="{49EA4C0A-05A1-4015-80B5-27E12FD256A2}" dt="2024-10-21T10:09:20.076" v="3370" actId="115"/>
          <ac:spMkLst>
            <pc:docMk/>
            <pc:sldMk cId="766039141" sldId="325"/>
            <ac:spMk id="26" creationId="{00000000-0000-0000-0000-000000000000}"/>
          </ac:spMkLst>
        </pc:spChg>
        <pc:spChg chg="add del">
          <ac:chgData name="Cherisse Sinclair" userId="d221ff776481f559" providerId="LiveId" clId="{49EA4C0A-05A1-4015-80B5-27E12FD256A2}" dt="2024-10-21T14:54:31.094" v="4613"/>
          <ac:spMkLst>
            <pc:docMk/>
            <pc:sldMk cId="766039141" sldId="325"/>
            <ac:spMk id="38" creationId="{A26C624C-963C-4795-B05B-6565DB5ABD39}"/>
          </ac:spMkLst>
        </pc:spChg>
      </pc:sldChg>
      <pc:sldChg chg="addSp delSp modSp mod ord setBg">
        <pc:chgData name="Cherisse Sinclair" userId="d221ff776481f559" providerId="LiveId" clId="{49EA4C0A-05A1-4015-80B5-27E12FD256A2}" dt="2024-10-21T14:55:59.491" v="4618"/>
        <pc:sldMkLst>
          <pc:docMk/>
          <pc:sldMk cId="3324702336" sldId="326"/>
        </pc:sldMkLst>
        <pc:spChg chg="add mod">
          <ac:chgData name="Cherisse Sinclair" userId="d221ff776481f559" providerId="LiveId" clId="{49EA4C0A-05A1-4015-80B5-27E12FD256A2}" dt="2024-10-21T14:54:31.094" v="4613"/>
          <ac:spMkLst>
            <pc:docMk/>
            <pc:sldMk cId="3324702336" sldId="326"/>
            <ac:spMk id="11" creationId="{48A6A37C-C2EE-83CD-9843-FDD42BCABA5C}"/>
          </ac:spMkLst>
        </pc:spChg>
        <pc:spChg chg="add mod">
          <ac:chgData name="Cherisse Sinclair" userId="d221ff776481f559" providerId="LiveId" clId="{49EA4C0A-05A1-4015-80B5-27E12FD256A2}" dt="2024-10-21T14:54:31.094" v="4613"/>
          <ac:spMkLst>
            <pc:docMk/>
            <pc:sldMk cId="3324702336" sldId="326"/>
            <ac:spMk id="17" creationId="{3D130A21-AB68-AC68-6F92-B6F66E5619DF}"/>
          </ac:spMkLst>
        </pc:spChg>
      </pc:sldChg>
      <pc:sldChg chg="addSp delSp modSp new del mod modClrScheme chgLayout">
        <pc:chgData name="Cherisse Sinclair" userId="d221ff776481f559" providerId="LiveId" clId="{49EA4C0A-05A1-4015-80B5-27E12FD256A2}" dt="2024-07-31T20:39:18.401" v="2241" actId="680"/>
        <pc:sldMkLst>
          <pc:docMk/>
          <pc:sldMk cId="3619401873" sldId="326"/>
        </pc:sldMkLst>
      </pc:sldChg>
      <pc:sldChg chg="add del">
        <pc:chgData name="Cherisse Sinclair" userId="d221ff776481f559" providerId="LiveId" clId="{49EA4C0A-05A1-4015-80B5-27E12FD256A2}" dt="2024-09-17T20:07:43.788" v="2974" actId="2890"/>
        <pc:sldMkLst>
          <pc:docMk/>
          <pc:sldMk cId="665745670" sldId="327"/>
        </pc:sldMkLst>
      </pc:sldChg>
      <pc:sldChg chg="addSp delSp modSp new del mod">
        <pc:chgData name="Cherisse Sinclair" userId="d221ff776481f559" providerId="LiveId" clId="{49EA4C0A-05A1-4015-80B5-27E12FD256A2}" dt="2024-09-17T20:06:25.629" v="2970" actId="2696"/>
        <pc:sldMkLst>
          <pc:docMk/>
          <pc:sldMk cId="969392852" sldId="327"/>
        </pc:sldMkLst>
      </pc:sldChg>
      <pc:sldChg chg="new del">
        <pc:chgData name="Cherisse Sinclair" userId="d221ff776481f559" providerId="LiveId" clId="{49EA4C0A-05A1-4015-80B5-27E12FD256A2}" dt="2024-09-17T20:07:14.263" v="2972" actId="680"/>
        <pc:sldMkLst>
          <pc:docMk/>
          <pc:sldMk cId="1584108290" sldId="327"/>
        </pc:sldMkLst>
      </pc:sldChg>
      <pc:sldChg chg="addSp delSp modSp add del mod ord">
        <pc:chgData name="Cherisse Sinclair" userId="d221ff776481f559" providerId="LiveId" clId="{49EA4C0A-05A1-4015-80B5-27E12FD256A2}" dt="2024-10-21T13:52:52.297" v="3694" actId="47"/>
        <pc:sldMkLst>
          <pc:docMk/>
          <pc:sldMk cId="3805836571" sldId="327"/>
        </pc:sldMkLst>
      </pc:sldChg>
      <pc:sldChg chg="addSp delSp modSp add mod ord setBg setFolMasterObjs setClrOvrMap delDesignElem">
        <pc:chgData name="Cherisse Sinclair" userId="d221ff776481f559" providerId="LiveId" clId="{49EA4C0A-05A1-4015-80B5-27E12FD256A2}" dt="2024-10-21T14:55:59.491" v="4618"/>
        <pc:sldMkLst>
          <pc:docMk/>
          <pc:sldMk cId="3324221260" sldId="328"/>
        </pc:sldMkLst>
        <pc:spChg chg="add del">
          <ac:chgData name="Cherisse Sinclair" userId="d221ff776481f559" providerId="LiveId" clId="{49EA4C0A-05A1-4015-80B5-27E12FD256A2}" dt="2024-10-21T14:54:31.094" v="4613"/>
          <ac:spMkLst>
            <pc:docMk/>
            <pc:sldMk cId="3324221260" sldId="328"/>
            <ac:spMk id="14" creationId="{CEC27341-4ABB-43EF-9E57-10A858F9251F}"/>
          </ac:spMkLst>
        </pc:spChg>
        <pc:spChg chg="add del">
          <ac:chgData name="Cherisse Sinclair" userId="d221ff776481f559" providerId="LiveId" clId="{49EA4C0A-05A1-4015-80B5-27E12FD256A2}" dt="2024-10-21T14:54:31.094" v="4613"/>
          <ac:spMkLst>
            <pc:docMk/>
            <pc:sldMk cId="3324221260" sldId="328"/>
            <ac:spMk id="18" creationId="{D2B98C55-54CC-433B-905F-FB0B2D2009ED}"/>
          </ac:spMkLst>
        </pc:spChg>
        <pc:spChg chg="add del">
          <ac:chgData name="Cherisse Sinclair" userId="d221ff776481f559" providerId="LiveId" clId="{49EA4C0A-05A1-4015-80B5-27E12FD256A2}" dt="2024-10-21T14:54:31.094" v="4613"/>
          <ac:spMkLst>
            <pc:docMk/>
            <pc:sldMk cId="3324221260" sldId="328"/>
            <ac:spMk id="22" creationId="{865BCC85-4C69-4CFB-A36A-6A489B87FFF3}"/>
          </ac:spMkLst>
        </pc:spChg>
        <pc:spChg chg="add del">
          <ac:chgData name="Cherisse Sinclair" userId="d221ff776481f559" providerId="LiveId" clId="{49EA4C0A-05A1-4015-80B5-27E12FD256A2}" dt="2024-10-21T14:54:31.094" v="4613"/>
          <ac:spMkLst>
            <pc:docMk/>
            <pc:sldMk cId="3324221260" sldId="328"/>
            <ac:spMk id="24" creationId="{3A14BDAC-394B-4E9A-8ECE-61AA1A7C231A}"/>
          </ac:spMkLst>
        </pc:spChg>
        <pc:spChg chg="add del">
          <ac:chgData name="Cherisse Sinclair" userId="d221ff776481f559" providerId="LiveId" clId="{49EA4C0A-05A1-4015-80B5-27E12FD256A2}" dt="2024-10-21T14:54:31.094" v="4613"/>
          <ac:spMkLst>
            <pc:docMk/>
            <pc:sldMk cId="3324221260" sldId="328"/>
            <ac:spMk id="27" creationId="{19E21906-D4D4-4F16-9228-3E004930E1C7}"/>
          </ac:spMkLst>
        </pc:spChg>
        <pc:picChg chg="add mod ord">
          <ac:chgData name="Cherisse Sinclair" userId="d221ff776481f559" providerId="LiveId" clId="{49EA4C0A-05A1-4015-80B5-27E12FD256A2}" dt="2024-10-21T14:46:46.496" v="4560" actId="26606"/>
          <ac:picMkLst>
            <pc:docMk/>
            <pc:sldMk cId="3324221260" sldId="328"/>
            <ac:picMk id="5" creationId="{8ED064C7-0436-BAE4-6172-F0ABBD0E2A87}"/>
          </ac:picMkLst>
        </pc:picChg>
        <pc:picChg chg="add mod ord">
          <ac:chgData name="Cherisse Sinclair" userId="d221ff776481f559" providerId="LiveId" clId="{49EA4C0A-05A1-4015-80B5-27E12FD256A2}" dt="2024-10-21T14:46:46.496" v="4560" actId="26606"/>
          <ac:picMkLst>
            <pc:docMk/>
            <pc:sldMk cId="3324221260" sldId="328"/>
            <ac:picMk id="7" creationId="{9667D893-FB27-0798-B97B-C92040A01CBC}"/>
          </ac:picMkLst>
        </pc:picChg>
        <pc:picChg chg="add mod">
          <ac:chgData name="Cherisse Sinclair" userId="d221ff776481f559" providerId="LiveId" clId="{49EA4C0A-05A1-4015-80B5-27E12FD256A2}" dt="2024-10-21T14:46:46.496" v="4560" actId="26606"/>
          <ac:picMkLst>
            <pc:docMk/>
            <pc:sldMk cId="3324221260" sldId="328"/>
            <ac:picMk id="9" creationId="{924E28A1-535C-3D78-1657-A64B6E2F7A53}"/>
          </ac:picMkLst>
        </pc:picChg>
        <pc:picChg chg="add mod ord">
          <ac:chgData name="Cherisse Sinclair" userId="d221ff776481f559" providerId="LiveId" clId="{49EA4C0A-05A1-4015-80B5-27E12FD256A2}" dt="2024-10-21T14:46:46.496" v="4560" actId="26606"/>
          <ac:picMkLst>
            <pc:docMk/>
            <pc:sldMk cId="3324221260" sldId="328"/>
            <ac:picMk id="11" creationId="{B5E014E9-5679-1F0C-484A-FE1C75B21ADE}"/>
          </ac:picMkLst>
        </pc:picChg>
      </pc:sldChg>
      <pc:sldChg chg="addSp delSp modSp add del mod ord">
        <pc:chgData name="Cherisse Sinclair" userId="d221ff776481f559" providerId="LiveId" clId="{49EA4C0A-05A1-4015-80B5-27E12FD256A2}" dt="2024-10-21T14:23:53.259" v="3898" actId="47"/>
        <pc:sldMkLst>
          <pc:docMk/>
          <pc:sldMk cId="3135532500" sldId="329"/>
        </pc:sldMkLst>
      </pc:sldChg>
      <pc:sldChg chg="addSp delSp modSp new del mod">
        <pc:chgData name="Cherisse Sinclair" userId="d221ff776481f559" providerId="LiveId" clId="{49EA4C0A-05A1-4015-80B5-27E12FD256A2}" dt="2024-10-21T12:47:56.193" v="3538" actId="2696"/>
        <pc:sldMkLst>
          <pc:docMk/>
          <pc:sldMk cId="1823129292" sldId="330"/>
        </pc:sldMkLst>
      </pc:sldChg>
      <pc:sldChg chg="addSp delSp modSp new mod ord setBg setClrOvrMap delDesignElem chgLayout">
        <pc:chgData name="Cherisse Sinclair" userId="d221ff776481f559" providerId="LiveId" clId="{49EA4C0A-05A1-4015-80B5-27E12FD256A2}" dt="2024-10-21T14:56:30.738" v="4620"/>
        <pc:sldMkLst>
          <pc:docMk/>
          <pc:sldMk cId="3253101335" sldId="330"/>
        </pc:sldMkLst>
        <pc:spChg chg="add">
          <ac:chgData name="Cherisse Sinclair" userId="d221ff776481f559" providerId="LiveId" clId="{49EA4C0A-05A1-4015-80B5-27E12FD256A2}" dt="2024-10-21T14:54:34.713" v="4614" actId="26606"/>
          <ac:spMkLst>
            <pc:docMk/>
            <pc:sldMk cId="3253101335" sldId="330"/>
            <ac:spMk id="51" creationId="{E1750109-3B91-4506-B997-0CD8E35A1488}"/>
          </ac:spMkLst>
        </pc:spChg>
        <pc:spChg chg="add">
          <ac:chgData name="Cherisse Sinclair" userId="d221ff776481f559" providerId="LiveId" clId="{49EA4C0A-05A1-4015-80B5-27E12FD256A2}" dt="2024-10-21T14:54:34.713" v="4614" actId="26606"/>
          <ac:spMkLst>
            <pc:docMk/>
            <pc:sldMk cId="3253101335" sldId="330"/>
            <ac:spMk id="53" creationId="{E72D8D1B-59F6-4FF3-8547-9BBB6129F2FA}"/>
          </ac:spMkLst>
        </pc:spChg>
        <pc:spChg chg="add">
          <ac:chgData name="Cherisse Sinclair" userId="d221ff776481f559" providerId="LiveId" clId="{49EA4C0A-05A1-4015-80B5-27E12FD256A2}" dt="2024-10-21T14:54:34.713" v="4614" actId="26606"/>
          <ac:spMkLst>
            <pc:docMk/>
            <pc:sldMk cId="3253101335" sldId="330"/>
            <ac:spMk id="55" creationId="{14044C96-7CFD-44DB-A579-D77B0D37C681}"/>
          </ac:spMkLst>
        </pc:spChg>
        <pc:spChg chg="add">
          <ac:chgData name="Cherisse Sinclair" userId="d221ff776481f559" providerId="LiveId" clId="{49EA4C0A-05A1-4015-80B5-27E12FD256A2}" dt="2024-10-21T14:54:34.713" v="4614" actId="26606"/>
          <ac:spMkLst>
            <pc:docMk/>
            <pc:sldMk cId="3253101335" sldId="330"/>
            <ac:spMk id="57" creationId="{8FC8C21F-9484-4A71-ABFA-6C10682FAC3E}"/>
          </ac:spMkLst>
        </pc:spChg>
        <pc:spChg chg="add">
          <ac:chgData name="Cherisse Sinclair" userId="d221ff776481f559" providerId="LiveId" clId="{49EA4C0A-05A1-4015-80B5-27E12FD256A2}" dt="2024-10-21T14:54:34.713" v="4614" actId="26606"/>
          <ac:spMkLst>
            <pc:docMk/>
            <pc:sldMk cId="3253101335" sldId="330"/>
            <ac:spMk id="59" creationId="{2C444748-5A8D-4B53-89FE-42B455DFA2D1}"/>
          </ac:spMkLst>
        </pc:spChg>
        <pc:spChg chg="add">
          <ac:chgData name="Cherisse Sinclair" userId="d221ff776481f559" providerId="LiveId" clId="{49EA4C0A-05A1-4015-80B5-27E12FD256A2}" dt="2024-10-21T14:54:34.713" v="4614" actId="26606"/>
          <ac:spMkLst>
            <pc:docMk/>
            <pc:sldMk cId="3253101335" sldId="330"/>
            <ac:spMk id="61" creationId="{F4FFA271-A10A-4AC3-8F06-E3313A197A80}"/>
          </ac:spMkLst>
        </pc:spChg>
        <pc:picChg chg="add mod ord">
          <ac:chgData name="Cherisse Sinclair" userId="d221ff776481f559" providerId="LiveId" clId="{49EA4C0A-05A1-4015-80B5-27E12FD256A2}" dt="2024-10-21T14:50:38.485" v="4597" actId="26606"/>
          <ac:picMkLst>
            <pc:docMk/>
            <pc:sldMk cId="3253101335" sldId="330"/>
            <ac:picMk id="2" creationId="{17524686-3051-1398-646D-2F5A2CCAF6AE}"/>
          </ac:picMkLst>
        </pc:picChg>
        <pc:picChg chg="add mod ord">
          <ac:chgData name="Cherisse Sinclair" userId="d221ff776481f559" providerId="LiveId" clId="{49EA4C0A-05A1-4015-80B5-27E12FD256A2}" dt="2024-10-21T14:39:26.379" v="4536" actId="26606"/>
          <ac:picMkLst>
            <pc:docMk/>
            <pc:sldMk cId="3253101335" sldId="330"/>
            <ac:picMk id="3" creationId="{7677EBFE-EC1B-3964-A644-2AB325C8E25D}"/>
          </ac:picMkLst>
        </pc:picChg>
        <pc:picChg chg="add mod ord">
          <ac:chgData name="Cherisse Sinclair" userId="d221ff776481f559" providerId="LiveId" clId="{49EA4C0A-05A1-4015-80B5-27E12FD256A2}" dt="2024-10-21T14:39:26.379" v="4536" actId="26606"/>
          <ac:picMkLst>
            <pc:docMk/>
            <pc:sldMk cId="3253101335" sldId="330"/>
            <ac:picMk id="4" creationId="{EFE5153E-229D-97C7-71D7-A561525772B0}"/>
          </ac:picMkLst>
        </pc:picChg>
        <pc:picChg chg="add mod">
          <ac:chgData name="Cherisse Sinclair" userId="d221ff776481f559" providerId="LiveId" clId="{49EA4C0A-05A1-4015-80B5-27E12FD256A2}" dt="2024-10-21T14:39:26.379" v="4536" actId="26606"/>
          <ac:picMkLst>
            <pc:docMk/>
            <pc:sldMk cId="3253101335" sldId="330"/>
            <ac:picMk id="5" creationId="{5C6E3DFC-7936-FE78-EFB4-1819D9C6171F}"/>
          </ac:picMkLst>
        </pc:picChg>
        <pc:picChg chg="add mod ord">
          <ac:chgData name="Cherisse Sinclair" userId="d221ff776481f559" providerId="LiveId" clId="{49EA4C0A-05A1-4015-80B5-27E12FD256A2}" dt="2024-10-21T14:39:26.379" v="4536" actId="26606"/>
          <ac:picMkLst>
            <pc:docMk/>
            <pc:sldMk cId="3253101335" sldId="330"/>
            <ac:picMk id="6" creationId="{B803560A-3B32-7E99-26BB-00E5DB2F96C9}"/>
          </ac:picMkLst>
        </pc:picChg>
      </pc:sldChg>
      <pc:sldChg chg="new del">
        <pc:chgData name="Cherisse Sinclair" userId="d221ff776481f559" providerId="LiveId" clId="{49EA4C0A-05A1-4015-80B5-27E12FD256A2}" dt="2024-10-21T12:42:35.148" v="3501" actId="680"/>
        <pc:sldMkLst>
          <pc:docMk/>
          <pc:sldMk cId="3270705551" sldId="330"/>
        </pc:sldMkLst>
      </pc:sldChg>
      <pc:sldChg chg="new del">
        <pc:chgData name="Cherisse Sinclair" userId="d221ff776481f559" providerId="LiveId" clId="{49EA4C0A-05A1-4015-80B5-27E12FD256A2}" dt="2024-10-21T14:08:08.434" v="3786" actId="47"/>
        <pc:sldMkLst>
          <pc:docMk/>
          <pc:sldMk cId="1357527184" sldId="331"/>
        </pc:sldMkLst>
      </pc:sldChg>
      <pc:sldChg chg="new del">
        <pc:chgData name="Cherisse Sinclair" userId="d221ff776481f559" providerId="LiveId" clId="{49EA4C0A-05A1-4015-80B5-27E12FD256A2}" dt="2024-10-21T14:05:50.006" v="3780" actId="680"/>
        <pc:sldMkLst>
          <pc:docMk/>
          <pc:sldMk cId="2608436738" sldId="331"/>
        </pc:sldMkLst>
      </pc:sldChg>
      <pc:sldChg chg="new del">
        <pc:chgData name="Cherisse Sinclair" userId="d221ff776481f559" providerId="LiveId" clId="{49EA4C0A-05A1-4015-80B5-27E12FD256A2}" dt="2024-10-21T14:47:44.423" v="4584" actId="2696"/>
        <pc:sldMkLst>
          <pc:docMk/>
          <pc:sldMk cId="3100795414" sldId="331"/>
        </pc:sldMkLst>
      </pc:sldChg>
      <pc:sldMasterChg chg="setBg modSldLayout">
        <pc:chgData name="Cherisse Sinclair" userId="d221ff776481f559" providerId="LiveId" clId="{49EA4C0A-05A1-4015-80B5-27E12FD256A2}" dt="2024-10-21T14:55:59.491" v="4618"/>
        <pc:sldMasterMkLst>
          <pc:docMk/>
          <pc:sldMasterMk cId="3533778798" sldId="2147483648"/>
        </pc:sldMasterMkLst>
        <pc:sldLayoutChg chg="setBg">
          <pc:chgData name="Cherisse Sinclair" userId="d221ff776481f559" providerId="LiveId" clId="{49EA4C0A-05A1-4015-80B5-27E12FD256A2}" dt="2024-10-21T14:55:59.491" v="4618"/>
          <pc:sldLayoutMkLst>
            <pc:docMk/>
            <pc:sldMasterMk cId="3533778798" sldId="2147483648"/>
            <pc:sldLayoutMk cId="3658224482" sldId="2147483649"/>
          </pc:sldLayoutMkLst>
        </pc:sldLayoutChg>
        <pc:sldLayoutChg chg="setBg">
          <pc:chgData name="Cherisse Sinclair" userId="d221ff776481f559" providerId="LiveId" clId="{49EA4C0A-05A1-4015-80B5-27E12FD256A2}" dt="2024-10-21T14:55:59.491" v="4618"/>
          <pc:sldLayoutMkLst>
            <pc:docMk/>
            <pc:sldMasterMk cId="3533778798" sldId="2147483648"/>
            <pc:sldLayoutMk cId="2270988662" sldId="2147483650"/>
          </pc:sldLayoutMkLst>
        </pc:sldLayoutChg>
        <pc:sldLayoutChg chg="setBg">
          <pc:chgData name="Cherisse Sinclair" userId="d221ff776481f559" providerId="LiveId" clId="{49EA4C0A-05A1-4015-80B5-27E12FD256A2}" dt="2024-10-21T14:55:59.491" v="4618"/>
          <pc:sldLayoutMkLst>
            <pc:docMk/>
            <pc:sldMasterMk cId="3533778798" sldId="2147483648"/>
            <pc:sldLayoutMk cId="3456965617" sldId="2147483651"/>
          </pc:sldLayoutMkLst>
        </pc:sldLayoutChg>
        <pc:sldLayoutChg chg="setBg">
          <pc:chgData name="Cherisse Sinclair" userId="d221ff776481f559" providerId="LiveId" clId="{49EA4C0A-05A1-4015-80B5-27E12FD256A2}" dt="2024-10-21T14:55:59.491" v="4618"/>
          <pc:sldLayoutMkLst>
            <pc:docMk/>
            <pc:sldMasterMk cId="3533778798" sldId="2147483648"/>
            <pc:sldLayoutMk cId="4169453583" sldId="2147483652"/>
          </pc:sldLayoutMkLst>
        </pc:sldLayoutChg>
        <pc:sldLayoutChg chg="setBg">
          <pc:chgData name="Cherisse Sinclair" userId="d221ff776481f559" providerId="LiveId" clId="{49EA4C0A-05A1-4015-80B5-27E12FD256A2}" dt="2024-10-21T14:55:59.491" v="4618"/>
          <pc:sldLayoutMkLst>
            <pc:docMk/>
            <pc:sldMasterMk cId="3533778798" sldId="2147483648"/>
            <pc:sldLayoutMk cId="1850184402" sldId="2147483653"/>
          </pc:sldLayoutMkLst>
        </pc:sldLayoutChg>
        <pc:sldLayoutChg chg="setBg">
          <pc:chgData name="Cherisse Sinclair" userId="d221ff776481f559" providerId="LiveId" clId="{49EA4C0A-05A1-4015-80B5-27E12FD256A2}" dt="2024-10-21T14:55:59.491" v="4618"/>
          <pc:sldLayoutMkLst>
            <pc:docMk/>
            <pc:sldMasterMk cId="3533778798" sldId="2147483648"/>
            <pc:sldLayoutMk cId="1855254932" sldId="2147483654"/>
          </pc:sldLayoutMkLst>
        </pc:sldLayoutChg>
        <pc:sldLayoutChg chg="setBg">
          <pc:chgData name="Cherisse Sinclair" userId="d221ff776481f559" providerId="LiveId" clId="{49EA4C0A-05A1-4015-80B5-27E12FD256A2}" dt="2024-10-21T14:55:59.491" v="4618"/>
          <pc:sldLayoutMkLst>
            <pc:docMk/>
            <pc:sldMasterMk cId="3533778798" sldId="2147483648"/>
            <pc:sldLayoutMk cId="4292527437" sldId="2147483655"/>
          </pc:sldLayoutMkLst>
        </pc:sldLayoutChg>
        <pc:sldLayoutChg chg="setBg">
          <pc:chgData name="Cherisse Sinclair" userId="d221ff776481f559" providerId="LiveId" clId="{49EA4C0A-05A1-4015-80B5-27E12FD256A2}" dt="2024-10-21T14:55:59.491" v="4618"/>
          <pc:sldLayoutMkLst>
            <pc:docMk/>
            <pc:sldMasterMk cId="3533778798" sldId="2147483648"/>
            <pc:sldLayoutMk cId="2335572482" sldId="2147483656"/>
          </pc:sldLayoutMkLst>
        </pc:sldLayoutChg>
        <pc:sldLayoutChg chg="setBg">
          <pc:chgData name="Cherisse Sinclair" userId="d221ff776481f559" providerId="LiveId" clId="{49EA4C0A-05A1-4015-80B5-27E12FD256A2}" dt="2024-10-21T14:55:59.491" v="4618"/>
          <pc:sldLayoutMkLst>
            <pc:docMk/>
            <pc:sldMasterMk cId="3533778798" sldId="2147483648"/>
            <pc:sldLayoutMk cId="558202541" sldId="2147483657"/>
          </pc:sldLayoutMkLst>
        </pc:sldLayoutChg>
        <pc:sldLayoutChg chg="setBg">
          <pc:chgData name="Cherisse Sinclair" userId="d221ff776481f559" providerId="LiveId" clId="{49EA4C0A-05A1-4015-80B5-27E12FD256A2}" dt="2024-10-21T14:55:59.491" v="4618"/>
          <pc:sldLayoutMkLst>
            <pc:docMk/>
            <pc:sldMasterMk cId="3533778798" sldId="2147483648"/>
            <pc:sldLayoutMk cId="3290416116" sldId="2147483658"/>
          </pc:sldLayoutMkLst>
        </pc:sldLayoutChg>
        <pc:sldLayoutChg chg="setBg">
          <pc:chgData name="Cherisse Sinclair" userId="d221ff776481f559" providerId="LiveId" clId="{49EA4C0A-05A1-4015-80B5-27E12FD256A2}" dt="2024-10-21T14:55:59.491" v="4618"/>
          <pc:sldLayoutMkLst>
            <pc:docMk/>
            <pc:sldMasterMk cId="3533778798" sldId="2147483648"/>
            <pc:sldLayoutMk cId="3197477123" sldId="2147483659"/>
          </pc:sldLayoutMkLst>
        </pc:sldLayoutChg>
        <pc:sldLayoutChg chg="setBg">
          <pc:chgData name="Cherisse Sinclair" userId="d221ff776481f559" providerId="LiveId" clId="{49EA4C0A-05A1-4015-80B5-27E12FD256A2}" dt="2024-10-21T14:55:59.491" v="4618"/>
          <pc:sldLayoutMkLst>
            <pc:docMk/>
            <pc:sldMasterMk cId="3533778798" sldId="2147483648"/>
            <pc:sldLayoutMk cId="2565940577" sldId="2147483660"/>
          </pc:sldLayoutMkLst>
        </pc:sldLayoutChg>
        <pc:sldLayoutChg chg="setBg">
          <pc:chgData name="Cherisse Sinclair" userId="d221ff776481f559" providerId="LiveId" clId="{49EA4C0A-05A1-4015-80B5-27E12FD256A2}" dt="2024-10-21T14:55:59.491" v="4618"/>
          <pc:sldLayoutMkLst>
            <pc:docMk/>
            <pc:sldMasterMk cId="3533778798" sldId="2147483648"/>
            <pc:sldLayoutMk cId="23670903" sldId="2147483661"/>
          </pc:sldLayoutMkLst>
        </pc:sldLayoutChg>
        <pc:sldLayoutChg chg="setBg">
          <pc:chgData name="Cherisse Sinclair" userId="d221ff776481f559" providerId="LiveId" clId="{49EA4C0A-05A1-4015-80B5-27E12FD256A2}" dt="2024-10-21T14:55:59.491" v="4618"/>
          <pc:sldLayoutMkLst>
            <pc:docMk/>
            <pc:sldMasterMk cId="3533778798" sldId="2147483648"/>
            <pc:sldLayoutMk cId="554949421" sldId="2147483662"/>
          </pc:sldLayoutMkLst>
        </pc:sldLayoutChg>
        <pc:sldLayoutChg chg="setBg">
          <pc:chgData name="Cherisse Sinclair" userId="d221ff776481f559" providerId="LiveId" clId="{49EA4C0A-05A1-4015-80B5-27E12FD256A2}" dt="2024-10-21T14:55:59.491" v="4618"/>
          <pc:sldLayoutMkLst>
            <pc:docMk/>
            <pc:sldMasterMk cId="3533778798" sldId="2147483648"/>
            <pc:sldLayoutMk cId="2911529703" sldId="2147483663"/>
          </pc:sldLayoutMkLst>
        </pc:sldLayoutChg>
        <pc:sldLayoutChg chg="setBg">
          <pc:chgData name="Cherisse Sinclair" userId="d221ff776481f559" providerId="LiveId" clId="{49EA4C0A-05A1-4015-80B5-27E12FD256A2}" dt="2024-10-21T14:55:59.491" v="4618"/>
          <pc:sldLayoutMkLst>
            <pc:docMk/>
            <pc:sldMasterMk cId="3533778798" sldId="2147483648"/>
            <pc:sldLayoutMk cId="1115644381" sldId="2147483664"/>
          </pc:sldLayoutMkLst>
        </pc:sldLayoutChg>
        <pc:sldLayoutChg chg="setBg">
          <pc:chgData name="Cherisse Sinclair" userId="d221ff776481f559" providerId="LiveId" clId="{49EA4C0A-05A1-4015-80B5-27E12FD256A2}" dt="2024-10-21T14:55:59.491" v="4618"/>
          <pc:sldLayoutMkLst>
            <pc:docMk/>
            <pc:sldMasterMk cId="3533778798" sldId="2147483648"/>
            <pc:sldLayoutMk cId="1332552637" sldId="2147483665"/>
          </pc:sldLayoutMkLst>
        </pc:sldLayoutChg>
        <pc:sldLayoutChg chg="setBg">
          <pc:chgData name="Cherisse Sinclair" userId="d221ff776481f559" providerId="LiveId" clId="{49EA4C0A-05A1-4015-80B5-27E12FD256A2}" dt="2024-10-21T14:55:59.491" v="4618"/>
          <pc:sldLayoutMkLst>
            <pc:docMk/>
            <pc:sldMasterMk cId="3533778798" sldId="2147483648"/>
            <pc:sldLayoutMk cId="2604788354" sldId="2147483666"/>
          </pc:sldLayoutMkLst>
        </pc:sldLayoutChg>
        <pc:sldLayoutChg chg="setBg">
          <pc:chgData name="Cherisse Sinclair" userId="d221ff776481f559" providerId="LiveId" clId="{49EA4C0A-05A1-4015-80B5-27E12FD256A2}" dt="2024-10-21T14:55:59.491" v="4618"/>
          <pc:sldLayoutMkLst>
            <pc:docMk/>
            <pc:sldMasterMk cId="3533778798" sldId="2147483648"/>
            <pc:sldLayoutMk cId="1808888954" sldId="2147483667"/>
          </pc:sldLayoutMkLst>
        </pc:sldLayoutChg>
        <pc:sldLayoutChg chg="setBg">
          <pc:chgData name="Cherisse Sinclair" userId="d221ff776481f559" providerId="LiveId" clId="{49EA4C0A-05A1-4015-80B5-27E12FD256A2}" dt="2024-10-21T14:55:59.491" v="4618"/>
          <pc:sldLayoutMkLst>
            <pc:docMk/>
            <pc:sldMasterMk cId="3533778798" sldId="2147483648"/>
            <pc:sldLayoutMk cId="1364875353" sldId="2147483668"/>
          </pc:sldLayoutMkLst>
        </pc:sldLayoutChg>
        <pc:sldLayoutChg chg="setBg">
          <pc:chgData name="Cherisse Sinclair" userId="d221ff776481f559" providerId="LiveId" clId="{49EA4C0A-05A1-4015-80B5-27E12FD256A2}" dt="2024-10-21T14:55:59.491" v="4618"/>
          <pc:sldLayoutMkLst>
            <pc:docMk/>
            <pc:sldMasterMk cId="3533778798" sldId="2147483648"/>
            <pc:sldLayoutMk cId="458432906" sldId="2147483669"/>
          </pc:sldLayoutMkLst>
        </pc:sldLayoutChg>
        <pc:sldLayoutChg chg="setBg">
          <pc:chgData name="Cherisse Sinclair" userId="d221ff776481f559" providerId="LiveId" clId="{49EA4C0A-05A1-4015-80B5-27E12FD256A2}" dt="2024-10-21T14:55:59.491" v="4618"/>
          <pc:sldLayoutMkLst>
            <pc:docMk/>
            <pc:sldMasterMk cId="3533778798" sldId="2147483648"/>
            <pc:sldLayoutMk cId="1163265211" sldId="2147483670"/>
          </pc:sldLayoutMkLst>
        </pc:sldLayoutChg>
        <pc:sldLayoutChg chg="setBg">
          <pc:chgData name="Cherisse Sinclair" userId="d221ff776481f559" providerId="LiveId" clId="{49EA4C0A-05A1-4015-80B5-27E12FD256A2}" dt="2024-10-21T14:55:59.491" v="4618"/>
          <pc:sldLayoutMkLst>
            <pc:docMk/>
            <pc:sldMasterMk cId="3533778798" sldId="2147483648"/>
            <pc:sldLayoutMk cId="3687243825" sldId="2147483677"/>
          </pc:sldLayoutMkLst>
        </pc:sldLayoutChg>
        <pc:sldLayoutChg chg="setBg">
          <pc:chgData name="Cherisse Sinclair" userId="d221ff776481f559" providerId="LiveId" clId="{49EA4C0A-05A1-4015-80B5-27E12FD256A2}" dt="2024-10-21T14:55:59.491" v="4618"/>
          <pc:sldLayoutMkLst>
            <pc:docMk/>
            <pc:sldMasterMk cId="3533778798" sldId="2147483648"/>
            <pc:sldLayoutMk cId="2410027005" sldId="2147483678"/>
          </pc:sldLayoutMkLst>
        </pc:sldLayoutChg>
        <pc:sldLayoutChg chg="setBg">
          <pc:chgData name="Cherisse Sinclair" userId="d221ff776481f559" providerId="LiveId" clId="{49EA4C0A-05A1-4015-80B5-27E12FD256A2}" dt="2024-10-21T14:55:59.491" v="4618"/>
          <pc:sldLayoutMkLst>
            <pc:docMk/>
            <pc:sldMasterMk cId="3533778798" sldId="2147483648"/>
            <pc:sldLayoutMk cId="2373584476"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55816C-4273-4ABE-9FEE-3AF5B51652E9}"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4D814-6536-4758-AA2C-CB62AF4DE856}" type="slidenum">
              <a:rPr lang="en-US" smtClean="0"/>
              <a:t>‹#›</a:t>
            </a:fld>
            <a:endParaRPr lang="en-US"/>
          </a:p>
        </p:txBody>
      </p:sp>
    </p:spTree>
    <p:extLst>
      <p:ext uri="{BB962C8B-B14F-4D97-AF65-F5344CB8AC3E}">
        <p14:creationId xmlns:p14="http://schemas.microsoft.com/office/powerpoint/2010/main" val="610494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24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Picture Placeholder 3"/>
          <p:cNvSpPr>
            <a:spLocks noGrp="1"/>
          </p:cNvSpPr>
          <p:nvPr>
            <p:ph type="pic" sz="quarter" idx="12"/>
          </p:nvPr>
        </p:nvSpPr>
        <p:spPr>
          <a:xfrm>
            <a:off x="4267200" y="566057"/>
            <a:ext cx="7924800" cy="6291943"/>
          </a:xfrm>
          <a:prstGeom prst="rect">
            <a:avLst/>
          </a:prstGeom>
          <a:noFill/>
          <a:effectLst>
            <a:outerShdw blurRad="50800" dist="38100" dir="8100000" algn="tr" rotWithShape="0">
              <a:schemeClr val="bg2">
                <a:alpha val="69000"/>
              </a:schemeClr>
            </a:outerShdw>
          </a:effectLst>
        </p:spPr>
      </p:sp>
    </p:spTree>
    <p:extLst>
      <p:ext uri="{BB962C8B-B14F-4D97-AF65-F5344CB8AC3E}">
        <p14:creationId xmlns:p14="http://schemas.microsoft.com/office/powerpoint/2010/main" val="1332552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1"/>
          <p:cNvSpPr>
            <a:spLocks noGrp="1"/>
          </p:cNvSpPr>
          <p:nvPr>
            <p:ph type="pic" sz="quarter" idx="14"/>
          </p:nvPr>
        </p:nvSpPr>
        <p:spPr>
          <a:xfrm>
            <a:off x="4579518" y="0"/>
            <a:ext cx="2823695" cy="4336027"/>
          </a:xfrm>
          <a:prstGeom prst="rect">
            <a:avLst/>
          </a:prstGeom>
          <a:noFill/>
        </p:spPr>
      </p:sp>
      <p:sp>
        <p:nvSpPr>
          <p:cNvPr id="4" name="Picture Placeholder 2"/>
          <p:cNvSpPr>
            <a:spLocks noGrp="1"/>
          </p:cNvSpPr>
          <p:nvPr>
            <p:ph type="pic" sz="quarter" idx="13"/>
          </p:nvPr>
        </p:nvSpPr>
        <p:spPr>
          <a:xfrm>
            <a:off x="1352079" y="2521973"/>
            <a:ext cx="2823695" cy="4336027"/>
          </a:xfrm>
          <a:prstGeom prst="rect">
            <a:avLst/>
          </a:prstGeom>
          <a:noFill/>
        </p:spPr>
      </p:sp>
    </p:spTree>
    <p:extLst>
      <p:ext uri="{BB962C8B-B14F-4D97-AF65-F5344CB8AC3E}">
        <p14:creationId xmlns:p14="http://schemas.microsoft.com/office/powerpoint/2010/main" val="1115644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8232000" y="0"/>
            <a:ext cx="3960000" cy="3430800"/>
          </a:xfrm>
          <a:prstGeom prst="rect">
            <a:avLst/>
          </a:prstGeom>
          <a:noFill/>
        </p:spPr>
        <p:txBody>
          <a:bodyPr/>
          <a:lstStyle/>
          <a:p>
            <a:endParaRPr lang="id-ID"/>
          </a:p>
        </p:txBody>
      </p:sp>
      <p:sp>
        <p:nvSpPr>
          <p:cNvPr id="4" name="Picture Placeholder 3"/>
          <p:cNvSpPr>
            <a:spLocks noGrp="1"/>
          </p:cNvSpPr>
          <p:nvPr>
            <p:ph type="pic" sz="quarter" idx="11"/>
          </p:nvPr>
        </p:nvSpPr>
        <p:spPr>
          <a:xfrm>
            <a:off x="4263003" y="3427200"/>
            <a:ext cx="3960000" cy="3430800"/>
          </a:xfrm>
          <a:prstGeom prst="rect">
            <a:avLst/>
          </a:prstGeom>
          <a:noFill/>
        </p:spPr>
        <p:txBody>
          <a:bodyPr/>
          <a:lstStyle/>
          <a:p>
            <a:endParaRPr lang="id-ID"/>
          </a:p>
        </p:txBody>
      </p:sp>
    </p:spTree>
    <p:extLst>
      <p:ext uri="{BB962C8B-B14F-4D97-AF65-F5344CB8AC3E}">
        <p14:creationId xmlns:p14="http://schemas.microsoft.com/office/powerpoint/2010/main" val="2911529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3"/>
          <p:cNvSpPr>
            <a:spLocks noGrp="1"/>
          </p:cNvSpPr>
          <p:nvPr>
            <p:ph type="pic" sz="quarter" idx="13"/>
          </p:nvPr>
        </p:nvSpPr>
        <p:spPr>
          <a:xfrm>
            <a:off x="5754714" y="0"/>
            <a:ext cx="3504332" cy="6858000"/>
          </a:xfrm>
          <a:prstGeom prst="rect">
            <a:avLst/>
          </a:prstGeom>
          <a:noFill/>
        </p:spPr>
      </p:sp>
    </p:spTree>
    <p:extLst>
      <p:ext uri="{BB962C8B-B14F-4D97-AF65-F5344CB8AC3E}">
        <p14:creationId xmlns:p14="http://schemas.microsoft.com/office/powerpoint/2010/main" val="554949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3"/>
          <p:cNvSpPr>
            <a:spLocks noGrp="1"/>
          </p:cNvSpPr>
          <p:nvPr>
            <p:ph type="pic" sz="quarter" idx="12"/>
          </p:nvPr>
        </p:nvSpPr>
        <p:spPr>
          <a:xfrm>
            <a:off x="5921829" y="0"/>
            <a:ext cx="6270171" cy="3410857"/>
          </a:xfrm>
          <a:prstGeom prst="rect">
            <a:avLst/>
          </a:prstGeom>
          <a:noFill/>
        </p:spPr>
      </p:sp>
    </p:spTree>
    <p:extLst>
      <p:ext uri="{BB962C8B-B14F-4D97-AF65-F5344CB8AC3E}">
        <p14:creationId xmlns:p14="http://schemas.microsoft.com/office/powerpoint/2010/main" val="2565940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3"/>
          <p:cNvSpPr>
            <a:spLocks noGrp="1"/>
          </p:cNvSpPr>
          <p:nvPr>
            <p:ph type="pic" sz="quarter" idx="13"/>
          </p:nvPr>
        </p:nvSpPr>
        <p:spPr>
          <a:xfrm>
            <a:off x="5743826" y="1253613"/>
            <a:ext cx="6140823" cy="4005009"/>
          </a:xfrm>
          <a:prstGeom prst="rect">
            <a:avLst/>
          </a:prstGeom>
          <a:noFill/>
        </p:spPr>
      </p:sp>
    </p:spTree>
    <p:extLst>
      <p:ext uri="{BB962C8B-B14F-4D97-AF65-F5344CB8AC3E}">
        <p14:creationId xmlns:p14="http://schemas.microsoft.com/office/powerpoint/2010/main" val="23670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803EDE7-EABC-4780-8E9E-51CF3784E4C6}"/>
              </a:ext>
            </a:extLst>
          </p:cNvPr>
          <p:cNvSpPr>
            <a:spLocks noGrp="1"/>
          </p:cNvSpPr>
          <p:nvPr>
            <p:ph type="pic" sz="quarter" idx="15" hasCustomPrompt="1"/>
          </p:nvPr>
        </p:nvSpPr>
        <p:spPr>
          <a:xfrm>
            <a:off x="0" y="0"/>
            <a:ext cx="6096000" cy="6858000"/>
          </a:xfrm>
          <a:prstGeom prst="rect">
            <a:avLst/>
          </a:prstGeom>
          <a:noFill/>
        </p:spPr>
        <p:txBody>
          <a:bodyPr anchor="ctr"/>
          <a:lstStyle>
            <a:lvl1pPr algn="ctr">
              <a:defRPr sz="1600" b="0" i="0">
                <a:latin typeface="Garamond" panose="02020404030301010803" pitchFamily="18" charset="0"/>
                <a:ea typeface="Garamond" panose="02020404030301010803" pitchFamily="18" charset="0"/>
                <a:cs typeface="Garamond" panose="02020404030301010803" pitchFamily="18" charset="0"/>
              </a:defRPr>
            </a:lvl1pPr>
          </a:lstStyle>
          <a:p>
            <a:r>
              <a:rPr lang="en-US" dirty="0"/>
              <a:t>Insert Image</a:t>
            </a:r>
          </a:p>
        </p:txBody>
      </p:sp>
      <p:sp>
        <p:nvSpPr>
          <p:cNvPr id="4" name="Picture Placeholder 2">
            <a:extLst>
              <a:ext uri="{FF2B5EF4-FFF2-40B4-BE49-F238E27FC236}">
                <a16:creationId xmlns:a16="http://schemas.microsoft.com/office/drawing/2014/main" id="{D2E0C2F8-6502-4780-ACA4-12878CC364B7}"/>
              </a:ext>
            </a:extLst>
          </p:cNvPr>
          <p:cNvSpPr>
            <a:spLocks noGrp="1"/>
          </p:cNvSpPr>
          <p:nvPr>
            <p:ph type="pic" sz="quarter" idx="16" hasCustomPrompt="1"/>
          </p:nvPr>
        </p:nvSpPr>
        <p:spPr>
          <a:xfrm>
            <a:off x="7819442" y="1717589"/>
            <a:ext cx="3097116" cy="3422822"/>
          </a:xfrm>
          <a:prstGeom prst="rect">
            <a:avLst/>
          </a:prstGeom>
          <a:noFill/>
        </p:spPr>
        <p:txBody>
          <a:bodyPr anchor="ctr"/>
          <a:lstStyle>
            <a:lvl1pPr algn="ctr">
              <a:defRPr sz="1600" b="0" i="0">
                <a:latin typeface="Garamond" panose="02020404030301010803" pitchFamily="18" charset="0"/>
                <a:ea typeface="Garamond" panose="02020404030301010803" pitchFamily="18" charset="0"/>
                <a:cs typeface="Garamond" panose="02020404030301010803" pitchFamily="18" charset="0"/>
              </a:defRPr>
            </a:lvl1pPr>
          </a:lstStyle>
          <a:p>
            <a:r>
              <a:rPr lang="en-US" dirty="0"/>
              <a:t>Insert Image</a:t>
            </a:r>
          </a:p>
        </p:txBody>
      </p:sp>
    </p:spTree>
    <p:extLst>
      <p:ext uri="{BB962C8B-B14F-4D97-AF65-F5344CB8AC3E}">
        <p14:creationId xmlns:p14="http://schemas.microsoft.com/office/powerpoint/2010/main" val="3197477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1" y="1649412"/>
            <a:ext cx="4794250" cy="3559175"/>
          </a:xfrm>
          <a:prstGeom prst="rect">
            <a:avLst/>
          </a:prstGeom>
        </p:spPr>
        <p:txBody>
          <a:bodyPr/>
          <a:lstStyle/>
          <a:p>
            <a:endParaRPr lang="en-US"/>
          </a:p>
        </p:txBody>
      </p:sp>
      <p:sp>
        <p:nvSpPr>
          <p:cNvPr id="4" name="Picture Placeholder 2"/>
          <p:cNvSpPr>
            <a:spLocks noGrp="1"/>
          </p:cNvSpPr>
          <p:nvPr>
            <p:ph type="pic" sz="quarter" idx="11"/>
          </p:nvPr>
        </p:nvSpPr>
        <p:spPr>
          <a:xfrm>
            <a:off x="997529" y="1649412"/>
            <a:ext cx="4794250" cy="3559175"/>
          </a:xfrm>
          <a:prstGeom prst="rect">
            <a:avLst/>
          </a:prstGeom>
        </p:spPr>
        <p:txBody>
          <a:bodyPr/>
          <a:lstStyle/>
          <a:p>
            <a:endParaRPr lang="en-US"/>
          </a:p>
        </p:txBody>
      </p:sp>
    </p:spTree>
    <p:extLst>
      <p:ext uri="{BB962C8B-B14F-4D97-AF65-F5344CB8AC3E}">
        <p14:creationId xmlns:p14="http://schemas.microsoft.com/office/powerpoint/2010/main" val="3290416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953216" y="1856581"/>
            <a:ext cx="2313277" cy="3144838"/>
          </a:xfrm>
          <a:prstGeom prst="rect">
            <a:avLst/>
          </a:prstGeom>
        </p:spPr>
        <p:txBody>
          <a:bodyPr/>
          <a:lstStyle/>
          <a:p>
            <a:endParaRPr lang="en-US"/>
          </a:p>
        </p:txBody>
      </p:sp>
      <p:sp>
        <p:nvSpPr>
          <p:cNvPr id="4" name="Picture Placeholder 2"/>
          <p:cNvSpPr>
            <a:spLocks noGrp="1"/>
          </p:cNvSpPr>
          <p:nvPr>
            <p:ph type="pic" sz="quarter" idx="11"/>
          </p:nvPr>
        </p:nvSpPr>
        <p:spPr>
          <a:xfrm>
            <a:off x="7460889" y="1856581"/>
            <a:ext cx="2313277" cy="3144838"/>
          </a:xfrm>
          <a:prstGeom prst="rect">
            <a:avLst/>
          </a:prstGeom>
        </p:spPr>
        <p:txBody>
          <a:bodyPr/>
          <a:lstStyle/>
          <a:p>
            <a:endParaRPr lang="en-US" dirty="0"/>
          </a:p>
        </p:txBody>
      </p:sp>
      <p:sp>
        <p:nvSpPr>
          <p:cNvPr id="5" name="Picture Placeholder 2"/>
          <p:cNvSpPr>
            <a:spLocks noGrp="1"/>
          </p:cNvSpPr>
          <p:nvPr>
            <p:ph type="pic" sz="quarter" idx="12"/>
          </p:nvPr>
        </p:nvSpPr>
        <p:spPr>
          <a:xfrm>
            <a:off x="2445543" y="1856581"/>
            <a:ext cx="2313277" cy="1856437"/>
          </a:xfrm>
          <a:prstGeom prst="rect">
            <a:avLst/>
          </a:prstGeom>
        </p:spPr>
        <p:txBody>
          <a:bodyPr/>
          <a:lstStyle/>
          <a:p>
            <a:endParaRPr lang="en-US" dirty="0"/>
          </a:p>
        </p:txBody>
      </p:sp>
    </p:spTree>
    <p:extLst>
      <p:ext uri="{BB962C8B-B14F-4D97-AF65-F5344CB8AC3E}">
        <p14:creationId xmlns:p14="http://schemas.microsoft.com/office/powerpoint/2010/main" val="558202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430481" y="1133475"/>
            <a:ext cx="2800350" cy="4591050"/>
          </a:xfrm>
          <a:prstGeom prst="rect">
            <a:avLst/>
          </a:prstGeom>
        </p:spPr>
        <p:txBody>
          <a:bodyPr/>
          <a:lstStyle/>
          <a:p>
            <a:endParaRPr lang="en-US"/>
          </a:p>
        </p:txBody>
      </p:sp>
      <p:sp>
        <p:nvSpPr>
          <p:cNvPr id="4" name="Picture Placeholder 2"/>
          <p:cNvSpPr>
            <a:spLocks noGrp="1"/>
          </p:cNvSpPr>
          <p:nvPr>
            <p:ph type="pic" sz="quarter" idx="11"/>
          </p:nvPr>
        </p:nvSpPr>
        <p:spPr>
          <a:xfrm>
            <a:off x="4383231" y="1133475"/>
            <a:ext cx="3962400" cy="2295525"/>
          </a:xfrm>
          <a:prstGeom prst="rect">
            <a:avLst/>
          </a:prstGeom>
        </p:spPr>
        <p:txBody>
          <a:bodyPr/>
          <a:lstStyle/>
          <a:p>
            <a:endParaRPr lang="en-US"/>
          </a:p>
        </p:txBody>
      </p:sp>
      <p:sp>
        <p:nvSpPr>
          <p:cNvPr id="5" name="Picture Placeholder 2"/>
          <p:cNvSpPr>
            <a:spLocks noGrp="1"/>
          </p:cNvSpPr>
          <p:nvPr>
            <p:ph type="pic" sz="quarter" idx="12"/>
          </p:nvPr>
        </p:nvSpPr>
        <p:spPr>
          <a:xfrm>
            <a:off x="8498031" y="1133475"/>
            <a:ext cx="1943100" cy="2295525"/>
          </a:xfrm>
          <a:prstGeom prst="rect">
            <a:avLst/>
          </a:prstGeom>
        </p:spPr>
        <p:txBody>
          <a:bodyPr/>
          <a:lstStyle/>
          <a:p>
            <a:endParaRPr lang="en-US"/>
          </a:p>
        </p:txBody>
      </p:sp>
      <p:sp>
        <p:nvSpPr>
          <p:cNvPr id="6" name="Picture Placeholder 2"/>
          <p:cNvSpPr>
            <a:spLocks noGrp="1"/>
          </p:cNvSpPr>
          <p:nvPr>
            <p:ph type="pic" sz="quarter" idx="13"/>
          </p:nvPr>
        </p:nvSpPr>
        <p:spPr>
          <a:xfrm>
            <a:off x="6669231" y="3629891"/>
            <a:ext cx="3771900" cy="2094634"/>
          </a:xfrm>
          <a:prstGeom prst="rect">
            <a:avLst/>
          </a:prstGeom>
        </p:spPr>
        <p:txBody>
          <a:bodyPr/>
          <a:lstStyle/>
          <a:p>
            <a:endParaRPr lang="en-US"/>
          </a:p>
        </p:txBody>
      </p:sp>
    </p:spTree>
    <p:extLst>
      <p:ext uri="{BB962C8B-B14F-4D97-AF65-F5344CB8AC3E}">
        <p14:creationId xmlns:p14="http://schemas.microsoft.com/office/powerpoint/2010/main" val="2335572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Picture Placeholder 3"/>
          <p:cNvSpPr>
            <a:spLocks noGrp="1"/>
          </p:cNvSpPr>
          <p:nvPr>
            <p:ph type="pic" sz="quarter" idx="22"/>
          </p:nvPr>
        </p:nvSpPr>
        <p:spPr>
          <a:xfrm>
            <a:off x="7341086" y="3187793"/>
            <a:ext cx="2908549" cy="1847088"/>
          </a:xfrm>
          <a:prstGeom prst="rect">
            <a:avLst/>
          </a:prstGeom>
          <a:noFill/>
        </p:spPr>
      </p:sp>
      <p:sp>
        <p:nvSpPr>
          <p:cNvPr id="4" name="Picture Placeholder 1"/>
          <p:cNvSpPr>
            <a:spLocks noGrp="1"/>
          </p:cNvSpPr>
          <p:nvPr>
            <p:ph type="pic" sz="quarter" idx="24"/>
          </p:nvPr>
        </p:nvSpPr>
        <p:spPr>
          <a:xfrm>
            <a:off x="1930377" y="3187793"/>
            <a:ext cx="2908549" cy="1847088"/>
          </a:xfrm>
          <a:prstGeom prst="rect">
            <a:avLst/>
          </a:prstGeom>
          <a:noFill/>
        </p:spPr>
      </p:sp>
      <p:sp>
        <p:nvSpPr>
          <p:cNvPr id="5" name="Picture Placeholder 2"/>
          <p:cNvSpPr>
            <a:spLocks noGrp="1"/>
          </p:cNvSpPr>
          <p:nvPr>
            <p:ph type="pic" sz="quarter" idx="23"/>
          </p:nvPr>
        </p:nvSpPr>
        <p:spPr>
          <a:xfrm>
            <a:off x="4452513" y="3544622"/>
            <a:ext cx="3281748" cy="2071116"/>
          </a:xfrm>
          <a:prstGeom prst="rect">
            <a:avLst/>
          </a:prstGeom>
          <a:noFill/>
        </p:spPr>
      </p:sp>
    </p:spTree>
    <p:extLst>
      <p:ext uri="{BB962C8B-B14F-4D97-AF65-F5344CB8AC3E}">
        <p14:creationId xmlns:p14="http://schemas.microsoft.com/office/powerpoint/2010/main" val="2373584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F5878B15-DFA0-4D02-95B1-1FCBD91F6015}"/>
              </a:ext>
            </a:extLst>
          </p:cNvPr>
          <p:cNvSpPr>
            <a:spLocks noGrp="1"/>
          </p:cNvSpPr>
          <p:nvPr>
            <p:ph type="pic" sz="quarter" idx="10"/>
          </p:nvPr>
        </p:nvSpPr>
        <p:spPr>
          <a:xfrm>
            <a:off x="2458257" y="1555124"/>
            <a:ext cx="2305317" cy="3747752"/>
          </a:xfrm>
          <a:custGeom>
            <a:avLst/>
            <a:gdLst>
              <a:gd name="connsiteX0" fmla="*/ 384227 w 2305317"/>
              <a:gd name="connsiteY0" fmla="*/ 0 h 3747752"/>
              <a:gd name="connsiteX1" fmla="*/ 2305317 w 2305317"/>
              <a:gd name="connsiteY1" fmla="*/ 0 h 3747752"/>
              <a:gd name="connsiteX2" fmla="*/ 2305317 w 2305317"/>
              <a:gd name="connsiteY2" fmla="*/ 3747752 h 3747752"/>
              <a:gd name="connsiteX3" fmla="*/ 0 w 2305317"/>
              <a:gd name="connsiteY3" fmla="*/ 3747752 h 3747752"/>
              <a:gd name="connsiteX4" fmla="*/ 0 w 2305317"/>
              <a:gd name="connsiteY4" fmla="*/ 384227 h 3747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5317" h="3747752">
                <a:moveTo>
                  <a:pt x="384227" y="0"/>
                </a:moveTo>
                <a:lnTo>
                  <a:pt x="2305317" y="0"/>
                </a:lnTo>
                <a:lnTo>
                  <a:pt x="2305317" y="3747752"/>
                </a:lnTo>
                <a:lnTo>
                  <a:pt x="0" y="3747752"/>
                </a:lnTo>
                <a:lnTo>
                  <a:pt x="0" y="384227"/>
                </a:lnTo>
                <a:close/>
              </a:path>
            </a:pathLst>
          </a:custGeom>
        </p:spPr>
        <p:txBody>
          <a:bodyPr wrap="square">
            <a:noAutofit/>
          </a:bodyPr>
          <a:lstStyle/>
          <a:p>
            <a:endParaRPr lang="en-US" dirty="0"/>
          </a:p>
        </p:txBody>
      </p:sp>
      <p:sp>
        <p:nvSpPr>
          <p:cNvPr id="4" name="Picture Placeholder 10">
            <a:extLst>
              <a:ext uri="{FF2B5EF4-FFF2-40B4-BE49-F238E27FC236}">
                <a16:creationId xmlns:a16="http://schemas.microsoft.com/office/drawing/2014/main" id="{8D409D0E-E669-41B1-A576-1B8A02294D9C}"/>
              </a:ext>
            </a:extLst>
          </p:cNvPr>
          <p:cNvSpPr>
            <a:spLocks noGrp="1"/>
          </p:cNvSpPr>
          <p:nvPr>
            <p:ph type="pic" sz="quarter" idx="11"/>
          </p:nvPr>
        </p:nvSpPr>
        <p:spPr>
          <a:xfrm>
            <a:off x="4866067" y="1555124"/>
            <a:ext cx="2459865" cy="3747752"/>
          </a:xfrm>
          <a:custGeom>
            <a:avLst/>
            <a:gdLst>
              <a:gd name="connsiteX0" fmla="*/ 0 w 2459865"/>
              <a:gd name="connsiteY0" fmla="*/ 0 h 3747752"/>
              <a:gd name="connsiteX1" fmla="*/ 2459865 w 2459865"/>
              <a:gd name="connsiteY1" fmla="*/ 0 h 3747752"/>
              <a:gd name="connsiteX2" fmla="*/ 2459865 w 2459865"/>
              <a:gd name="connsiteY2" fmla="*/ 3747752 h 3747752"/>
              <a:gd name="connsiteX3" fmla="*/ 0 w 2459865"/>
              <a:gd name="connsiteY3" fmla="*/ 3747752 h 3747752"/>
            </a:gdLst>
            <a:ahLst/>
            <a:cxnLst>
              <a:cxn ang="0">
                <a:pos x="connsiteX0" y="connsiteY0"/>
              </a:cxn>
              <a:cxn ang="0">
                <a:pos x="connsiteX1" y="connsiteY1"/>
              </a:cxn>
              <a:cxn ang="0">
                <a:pos x="connsiteX2" y="connsiteY2"/>
              </a:cxn>
              <a:cxn ang="0">
                <a:pos x="connsiteX3" y="connsiteY3"/>
              </a:cxn>
            </a:cxnLst>
            <a:rect l="l" t="t" r="r" b="b"/>
            <a:pathLst>
              <a:path w="2459865" h="3747752">
                <a:moveTo>
                  <a:pt x="0" y="0"/>
                </a:moveTo>
                <a:lnTo>
                  <a:pt x="2459865" y="0"/>
                </a:lnTo>
                <a:lnTo>
                  <a:pt x="2459865" y="3747752"/>
                </a:lnTo>
                <a:lnTo>
                  <a:pt x="0" y="3747752"/>
                </a:lnTo>
                <a:close/>
              </a:path>
            </a:pathLst>
          </a:custGeom>
        </p:spPr>
        <p:txBody>
          <a:bodyPr wrap="square">
            <a:noAutofit/>
          </a:bodyPr>
          <a:lstStyle/>
          <a:p>
            <a:endParaRPr lang="en-US"/>
          </a:p>
        </p:txBody>
      </p:sp>
      <p:sp>
        <p:nvSpPr>
          <p:cNvPr id="5" name="Picture Placeholder 13">
            <a:extLst>
              <a:ext uri="{FF2B5EF4-FFF2-40B4-BE49-F238E27FC236}">
                <a16:creationId xmlns:a16="http://schemas.microsoft.com/office/drawing/2014/main" id="{0533A6C6-4D27-4310-9C6F-7AEC88E0ECF2}"/>
              </a:ext>
            </a:extLst>
          </p:cNvPr>
          <p:cNvSpPr>
            <a:spLocks noGrp="1"/>
          </p:cNvSpPr>
          <p:nvPr>
            <p:ph type="pic" sz="quarter" idx="12"/>
          </p:nvPr>
        </p:nvSpPr>
        <p:spPr>
          <a:xfrm>
            <a:off x="7434866" y="1555124"/>
            <a:ext cx="2459865" cy="3747752"/>
          </a:xfrm>
          <a:custGeom>
            <a:avLst/>
            <a:gdLst>
              <a:gd name="connsiteX0" fmla="*/ 0 w 2459865"/>
              <a:gd name="connsiteY0" fmla="*/ 0 h 3747752"/>
              <a:gd name="connsiteX1" fmla="*/ 2459865 w 2459865"/>
              <a:gd name="connsiteY1" fmla="*/ 0 h 3747752"/>
              <a:gd name="connsiteX2" fmla="*/ 2459865 w 2459865"/>
              <a:gd name="connsiteY2" fmla="*/ 3747752 h 3747752"/>
              <a:gd name="connsiteX3" fmla="*/ 0 w 2459865"/>
              <a:gd name="connsiteY3" fmla="*/ 3747752 h 3747752"/>
            </a:gdLst>
            <a:ahLst/>
            <a:cxnLst>
              <a:cxn ang="0">
                <a:pos x="connsiteX0" y="connsiteY0"/>
              </a:cxn>
              <a:cxn ang="0">
                <a:pos x="connsiteX1" y="connsiteY1"/>
              </a:cxn>
              <a:cxn ang="0">
                <a:pos x="connsiteX2" y="connsiteY2"/>
              </a:cxn>
              <a:cxn ang="0">
                <a:pos x="connsiteX3" y="connsiteY3"/>
              </a:cxn>
            </a:cxnLst>
            <a:rect l="l" t="t" r="r" b="b"/>
            <a:pathLst>
              <a:path w="2459865" h="3747752">
                <a:moveTo>
                  <a:pt x="0" y="0"/>
                </a:moveTo>
                <a:lnTo>
                  <a:pt x="2459865" y="0"/>
                </a:lnTo>
                <a:lnTo>
                  <a:pt x="2459865" y="3747752"/>
                </a:lnTo>
                <a:lnTo>
                  <a:pt x="0" y="3747752"/>
                </a:lnTo>
                <a:close/>
              </a:path>
            </a:pathLst>
          </a:custGeom>
        </p:spPr>
        <p:txBody>
          <a:bodyPr wrap="square">
            <a:noAutofit/>
          </a:bodyPr>
          <a:lstStyle/>
          <a:p>
            <a:endParaRPr lang="en-US"/>
          </a:p>
        </p:txBody>
      </p:sp>
    </p:spTree>
    <p:extLst>
      <p:ext uri="{BB962C8B-B14F-4D97-AF65-F5344CB8AC3E}">
        <p14:creationId xmlns:p14="http://schemas.microsoft.com/office/powerpoint/2010/main" val="42925274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FDD4A4FC-AD9C-45F3-A9AD-B75E38397216}"/>
              </a:ext>
            </a:extLst>
          </p:cNvPr>
          <p:cNvSpPr>
            <a:spLocks noGrp="1"/>
          </p:cNvSpPr>
          <p:nvPr>
            <p:ph type="pic" sz="quarter" idx="10"/>
          </p:nvPr>
        </p:nvSpPr>
        <p:spPr>
          <a:xfrm>
            <a:off x="6096000" y="533400"/>
            <a:ext cx="4787900" cy="5429250"/>
          </a:xfrm>
          <a:prstGeom prst="rect">
            <a:avLst/>
          </a:prstGeom>
        </p:spPr>
        <p:txBody>
          <a:bodyPr/>
          <a:lstStyle/>
          <a:p>
            <a:endParaRPr lang="en-US"/>
          </a:p>
        </p:txBody>
      </p:sp>
      <p:sp>
        <p:nvSpPr>
          <p:cNvPr id="4" name="Picture Placeholder 5">
            <a:extLst>
              <a:ext uri="{FF2B5EF4-FFF2-40B4-BE49-F238E27FC236}">
                <a16:creationId xmlns:a16="http://schemas.microsoft.com/office/drawing/2014/main" id="{F8B78762-55FC-4E1E-BB73-53BE5F872FC8}"/>
              </a:ext>
            </a:extLst>
          </p:cNvPr>
          <p:cNvSpPr>
            <a:spLocks noGrp="1"/>
          </p:cNvSpPr>
          <p:nvPr>
            <p:ph type="pic" sz="quarter" idx="11"/>
          </p:nvPr>
        </p:nvSpPr>
        <p:spPr>
          <a:xfrm>
            <a:off x="736600" y="4152900"/>
            <a:ext cx="3873500" cy="1809750"/>
          </a:xfrm>
          <a:prstGeom prst="rect">
            <a:avLst/>
          </a:prstGeom>
        </p:spPr>
        <p:txBody>
          <a:bodyPr/>
          <a:lstStyle/>
          <a:p>
            <a:endParaRPr lang="en-US"/>
          </a:p>
        </p:txBody>
      </p:sp>
    </p:spTree>
    <p:extLst>
      <p:ext uri="{BB962C8B-B14F-4D97-AF65-F5344CB8AC3E}">
        <p14:creationId xmlns:p14="http://schemas.microsoft.com/office/powerpoint/2010/main" val="1855254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009650" y="952500"/>
            <a:ext cx="3276600" cy="4991100"/>
          </a:xfrm>
          <a:prstGeom prst="rect">
            <a:avLst/>
          </a:prstGeom>
        </p:spPr>
        <p:txBody>
          <a:bodyPr/>
          <a:lstStyle/>
          <a:p>
            <a:endParaRPr lang="en-US"/>
          </a:p>
        </p:txBody>
      </p:sp>
    </p:spTree>
    <p:extLst>
      <p:ext uri="{BB962C8B-B14F-4D97-AF65-F5344CB8AC3E}">
        <p14:creationId xmlns:p14="http://schemas.microsoft.com/office/powerpoint/2010/main" val="1850184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Picture Placeholder 2"/>
          <p:cNvSpPr>
            <a:spLocks noGrp="1"/>
          </p:cNvSpPr>
          <p:nvPr>
            <p:ph type="pic" sz="quarter" idx="11"/>
          </p:nvPr>
        </p:nvSpPr>
        <p:spPr>
          <a:xfrm>
            <a:off x="1295400" y="3651662"/>
            <a:ext cx="3448050" cy="3206338"/>
          </a:xfrm>
          <a:prstGeom prst="rect">
            <a:avLst/>
          </a:prstGeom>
        </p:spPr>
        <p:txBody>
          <a:bodyPr/>
          <a:lstStyle/>
          <a:p>
            <a:endParaRPr lang="en-US"/>
          </a:p>
        </p:txBody>
      </p:sp>
      <p:sp>
        <p:nvSpPr>
          <p:cNvPr id="5" name="Picture Placeholder 2"/>
          <p:cNvSpPr>
            <a:spLocks noGrp="1"/>
          </p:cNvSpPr>
          <p:nvPr>
            <p:ph type="pic" sz="quarter" idx="10"/>
          </p:nvPr>
        </p:nvSpPr>
        <p:spPr>
          <a:xfrm>
            <a:off x="4933950" y="4513366"/>
            <a:ext cx="3448050" cy="2344634"/>
          </a:xfrm>
          <a:prstGeom prst="rect">
            <a:avLst/>
          </a:prstGeom>
        </p:spPr>
        <p:txBody>
          <a:bodyPr/>
          <a:lstStyle/>
          <a:p>
            <a:endParaRPr lang="en-US"/>
          </a:p>
        </p:txBody>
      </p:sp>
      <p:sp>
        <p:nvSpPr>
          <p:cNvPr id="6" name="Picture Placeholder 2"/>
          <p:cNvSpPr>
            <a:spLocks noGrp="1"/>
          </p:cNvSpPr>
          <p:nvPr>
            <p:ph type="pic" sz="quarter" idx="12"/>
          </p:nvPr>
        </p:nvSpPr>
        <p:spPr>
          <a:xfrm>
            <a:off x="4933950" y="1257300"/>
            <a:ext cx="3448050" cy="3086100"/>
          </a:xfrm>
          <a:prstGeom prst="rect">
            <a:avLst/>
          </a:prstGeom>
        </p:spPr>
        <p:txBody>
          <a:bodyPr/>
          <a:lstStyle/>
          <a:p>
            <a:endParaRPr lang="en-US"/>
          </a:p>
        </p:txBody>
      </p:sp>
    </p:spTree>
    <p:extLst>
      <p:ext uri="{BB962C8B-B14F-4D97-AF65-F5344CB8AC3E}">
        <p14:creationId xmlns:p14="http://schemas.microsoft.com/office/powerpoint/2010/main" val="41694535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794695" y="421983"/>
            <a:ext cx="4403139" cy="2869858"/>
          </a:xfrm>
          <a:prstGeom prst="rect">
            <a:avLst/>
          </a:prstGeom>
        </p:spPr>
        <p:txBody>
          <a:bodyPr/>
          <a:lstStyle/>
          <a:p>
            <a:endParaRPr lang="en-US"/>
          </a:p>
        </p:txBody>
      </p:sp>
      <p:sp>
        <p:nvSpPr>
          <p:cNvPr id="4" name="Picture Placeholder 2"/>
          <p:cNvSpPr>
            <a:spLocks noGrp="1"/>
          </p:cNvSpPr>
          <p:nvPr>
            <p:ph type="pic" sz="quarter" idx="11"/>
          </p:nvPr>
        </p:nvSpPr>
        <p:spPr>
          <a:xfrm>
            <a:off x="6794695" y="3601281"/>
            <a:ext cx="4403139" cy="2869858"/>
          </a:xfrm>
          <a:prstGeom prst="rect">
            <a:avLst/>
          </a:prstGeom>
        </p:spPr>
        <p:txBody>
          <a:bodyPr/>
          <a:lstStyle/>
          <a:p>
            <a:endParaRPr lang="en-US"/>
          </a:p>
        </p:txBody>
      </p:sp>
    </p:spTree>
    <p:extLst>
      <p:ext uri="{BB962C8B-B14F-4D97-AF65-F5344CB8AC3E}">
        <p14:creationId xmlns:p14="http://schemas.microsoft.com/office/powerpoint/2010/main" val="3456965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984250" y="806450"/>
            <a:ext cx="10223500" cy="5245100"/>
          </a:xfrm>
          <a:prstGeom prst="rect">
            <a:avLst/>
          </a:prstGeom>
        </p:spPr>
        <p:txBody>
          <a:bodyPr/>
          <a:lstStyle/>
          <a:p>
            <a:endParaRPr lang="en-US"/>
          </a:p>
        </p:txBody>
      </p:sp>
    </p:spTree>
    <p:extLst>
      <p:ext uri="{BB962C8B-B14F-4D97-AF65-F5344CB8AC3E}">
        <p14:creationId xmlns:p14="http://schemas.microsoft.com/office/powerpoint/2010/main" val="36582244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Picture Placeholder 13"/>
          <p:cNvSpPr>
            <a:spLocks noGrp="1"/>
          </p:cNvSpPr>
          <p:nvPr>
            <p:ph type="pic" sz="quarter" idx="22"/>
          </p:nvPr>
        </p:nvSpPr>
        <p:spPr>
          <a:xfrm>
            <a:off x="1901161" y="1707043"/>
            <a:ext cx="1952030" cy="3411367"/>
          </a:xfrm>
          <a:prstGeom prst="rect">
            <a:avLst/>
          </a:prstGeom>
          <a:noFill/>
          <a:effectLst/>
        </p:spPr>
        <p:txBody>
          <a:bodyPr>
            <a:normAutofit/>
          </a:bodyPr>
          <a:lstStyle>
            <a:lvl1pPr marL="0" indent="0">
              <a:buNone/>
              <a:defRPr sz="1300" b="0" i="0">
                <a:ln>
                  <a:noFill/>
                </a:ln>
                <a:solidFill>
                  <a:schemeClr val="bg1">
                    <a:lumMod val="85000"/>
                  </a:schemeClr>
                </a:solidFill>
                <a:latin typeface="Lato Light" charset="0"/>
                <a:ea typeface="Lato Light" charset="0"/>
                <a:cs typeface="Lato Light" charset="0"/>
              </a:defRPr>
            </a:lvl1pPr>
          </a:lstStyle>
          <a:p>
            <a:endParaRPr lang="en-US" dirty="0"/>
          </a:p>
        </p:txBody>
      </p:sp>
    </p:spTree>
    <p:extLst>
      <p:ext uri="{BB962C8B-B14F-4D97-AF65-F5344CB8AC3E}">
        <p14:creationId xmlns:p14="http://schemas.microsoft.com/office/powerpoint/2010/main" val="2410027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Picture Placeholder 1"/>
          <p:cNvSpPr>
            <a:spLocks noGrp="1"/>
          </p:cNvSpPr>
          <p:nvPr>
            <p:ph type="pic" sz="quarter" idx="19"/>
          </p:nvPr>
        </p:nvSpPr>
        <p:spPr>
          <a:xfrm>
            <a:off x="1348958" y="5355771"/>
            <a:ext cx="1939959" cy="3532202"/>
          </a:xfrm>
          <a:prstGeom prst="rect">
            <a:avLst/>
          </a:prstGeom>
          <a:noFill/>
        </p:spPr>
      </p:sp>
      <p:sp>
        <p:nvSpPr>
          <p:cNvPr id="3" name="Picture Placeholder 2"/>
          <p:cNvSpPr>
            <a:spLocks noGrp="1"/>
          </p:cNvSpPr>
          <p:nvPr>
            <p:ph type="pic" sz="quarter" idx="21"/>
          </p:nvPr>
        </p:nvSpPr>
        <p:spPr>
          <a:xfrm>
            <a:off x="3993366" y="3933371"/>
            <a:ext cx="1939959" cy="3544145"/>
          </a:xfrm>
          <a:prstGeom prst="rect">
            <a:avLst/>
          </a:prstGeom>
          <a:noFill/>
        </p:spPr>
      </p:sp>
      <p:sp>
        <p:nvSpPr>
          <p:cNvPr id="4" name="Picture Placeholder 3"/>
          <p:cNvSpPr>
            <a:spLocks noGrp="1"/>
          </p:cNvSpPr>
          <p:nvPr>
            <p:ph type="pic" sz="quarter" idx="22"/>
          </p:nvPr>
        </p:nvSpPr>
        <p:spPr>
          <a:xfrm>
            <a:off x="6665070" y="5355771"/>
            <a:ext cx="1939959" cy="3532202"/>
          </a:xfrm>
          <a:prstGeom prst="rect">
            <a:avLst/>
          </a:prstGeom>
          <a:noFill/>
        </p:spPr>
      </p:sp>
      <p:sp>
        <p:nvSpPr>
          <p:cNvPr id="5" name="Picture Placeholder 4"/>
          <p:cNvSpPr>
            <a:spLocks noGrp="1"/>
          </p:cNvSpPr>
          <p:nvPr>
            <p:ph type="pic" sz="quarter" idx="23"/>
          </p:nvPr>
        </p:nvSpPr>
        <p:spPr>
          <a:xfrm>
            <a:off x="9323126" y="3933371"/>
            <a:ext cx="1939959" cy="3544145"/>
          </a:xfrm>
          <a:prstGeom prst="rect">
            <a:avLst/>
          </a:prstGeom>
          <a:noFill/>
        </p:spPr>
      </p:sp>
    </p:spTree>
    <p:extLst>
      <p:ext uri="{BB962C8B-B14F-4D97-AF65-F5344CB8AC3E}">
        <p14:creationId xmlns:p14="http://schemas.microsoft.com/office/powerpoint/2010/main" val="227098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Freeform: Shape 5">
            <a:extLst>
              <a:ext uri="{FF2B5EF4-FFF2-40B4-BE49-F238E27FC236}">
                <a16:creationId xmlns:a16="http://schemas.microsoft.com/office/drawing/2014/main" id="{864265C5-2B95-4C50-AE6E-7273B3F62C46}"/>
              </a:ext>
            </a:extLst>
          </p:cNvPr>
          <p:cNvSpPr>
            <a:spLocks noGrp="1"/>
          </p:cNvSpPr>
          <p:nvPr>
            <p:ph type="pic" sz="quarter" idx="10"/>
          </p:nvPr>
        </p:nvSpPr>
        <p:spPr>
          <a:xfrm>
            <a:off x="0" y="2447925"/>
            <a:ext cx="4848224" cy="4410075"/>
          </a:xfrm>
          <a:custGeom>
            <a:avLst/>
            <a:gdLst>
              <a:gd name="connsiteX0" fmla="*/ 0 w 4848224"/>
              <a:gd name="connsiteY0" fmla="*/ 0 h 4410075"/>
              <a:gd name="connsiteX1" fmla="*/ 4848224 w 4848224"/>
              <a:gd name="connsiteY1" fmla="*/ 0 h 4410075"/>
              <a:gd name="connsiteX2" fmla="*/ 4848224 w 4848224"/>
              <a:gd name="connsiteY2" fmla="*/ 4410075 h 4410075"/>
              <a:gd name="connsiteX3" fmla="*/ 0 w 4848224"/>
              <a:gd name="connsiteY3" fmla="*/ 4410075 h 4410075"/>
            </a:gdLst>
            <a:ahLst/>
            <a:cxnLst>
              <a:cxn ang="0">
                <a:pos x="connsiteX0" y="connsiteY0"/>
              </a:cxn>
              <a:cxn ang="0">
                <a:pos x="connsiteX1" y="connsiteY1"/>
              </a:cxn>
              <a:cxn ang="0">
                <a:pos x="connsiteX2" y="connsiteY2"/>
              </a:cxn>
              <a:cxn ang="0">
                <a:pos x="connsiteX3" y="connsiteY3"/>
              </a:cxn>
            </a:cxnLst>
            <a:rect l="l" t="t" r="r" b="b"/>
            <a:pathLst>
              <a:path w="4848224" h="4410075">
                <a:moveTo>
                  <a:pt x="0" y="0"/>
                </a:moveTo>
                <a:lnTo>
                  <a:pt x="4848224" y="0"/>
                </a:lnTo>
                <a:lnTo>
                  <a:pt x="4848224" y="4410075"/>
                </a:lnTo>
                <a:lnTo>
                  <a:pt x="0" y="4410075"/>
                </a:ln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1163265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3" name="Freeform: Shape 12">
            <a:extLst>
              <a:ext uri="{FF2B5EF4-FFF2-40B4-BE49-F238E27FC236}">
                <a16:creationId xmlns:a16="http://schemas.microsoft.com/office/drawing/2014/main" id="{B60AF151-E11B-45C8-A506-3F8A8AD00FEF}"/>
              </a:ext>
            </a:extLst>
          </p:cNvPr>
          <p:cNvSpPr>
            <a:spLocks noGrp="1"/>
          </p:cNvSpPr>
          <p:nvPr>
            <p:ph type="pic" sz="quarter" idx="10"/>
          </p:nvPr>
        </p:nvSpPr>
        <p:spPr>
          <a:xfrm>
            <a:off x="3866035" y="-1108075"/>
            <a:ext cx="4428152" cy="5003387"/>
          </a:xfrm>
          <a:custGeom>
            <a:avLst/>
            <a:gdLst>
              <a:gd name="connsiteX0" fmla="*/ 1663023 w 4428152"/>
              <a:gd name="connsiteY0" fmla="*/ 102 h 5003387"/>
              <a:gd name="connsiteX1" fmla="*/ 1837626 w 4428152"/>
              <a:gd name="connsiteY1" fmla="*/ 85887 h 5003387"/>
              <a:gd name="connsiteX2" fmla="*/ 4388925 w 4428152"/>
              <a:gd name="connsiteY2" fmla="*/ 3618775 h 5003387"/>
              <a:gd name="connsiteX3" fmla="*/ 4342266 w 4428152"/>
              <a:gd name="connsiteY3" fmla="*/ 3907984 h 5003387"/>
              <a:gd name="connsiteX4" fmla="*/ 2879735 w 4428152"/>
              <a:gd name="connsiteY4" fmla="*/ 4964160 h 5003387"/>
              <a:gd name="connsiteX5" fmla="*/ 2590526 w 4428152"/>
              <a:gd name="connsiteY5" fmla="*/ 4917501 h 5003387"/>
              <a:gd name="connsiteX6" fmla="*/ 39227 w 4428152"/>
              <a:gd name="connsiteY6" fmla="*/ 1384612 h 5003387"/>
              <a:gd name="connsiteX7" fmla="*/ 85887 w 4428152"/>
              <a:gd name="connsiteY7" fmla="*/ 1095403 h 5003387"/>
              <a:gd name="connsiteX8" fmla="*/ 1548417 w 4428152"/>
              <a:gd name="connsiteY8" fmla="*/ 39227 h 5003387"/>
              <a:gd name="connsiteX9" fmla="*/ 1663023 w 4428152"/>
              <a:gd name="connsiteY9" fmla="*/ 102 h 500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8152" h="5003387">
                <a:moveTo>
                  <a:pt x="1663023" y="102"/>
                </a:moveTo>
                <a:cubicBezTo>
                  <a:pt x="1729487" y="-1979"/>
                  <a:pt x="1795765" y="27919"/>
                  <a:pt x="1837626" y="85887"/>
                </a:cubicBezTo>
                <a:lnTo>
                  <a:pt x="4388925" y="3618775"/>
                </a:lnTo>
                <a:cubicBezTo>
                  <a:pt x="4455904" y="3711523"/>
                  <a:pt x="4435014" y="3841006"/>
                  <a:pt x="4342266" y="3907984"/>
                </a:cubicBezTo>
                <a:lnTo>
                  <a:pt x="2879735" y="4964160"/>
                </a:lnTo>
                <a:cubicBezTo>
                  <a:pt x="2786988" y="5031139"/>
                  <a:pt x="2657505" y="5010249"/>
                  <a:pt x="2590526" y="4917501"/>
                </a:cubicBezTo>
                <a:lnTo>
                  <a:pt x="39227" y="1384612"/>
                </a:lnTo>
                <a:cubicBezTo>
                  <a:pt x="-27751" y="1291864"/>
                  <a:pt x="-6861" y="1162382"/>
                  <a:pt x="85887" y="1095403"/>
                </a:cubicBezTo>
                <a:lnTo>
                  <a:pt x="1548417" y="39227"/>
                </a:lnTo>
                <a:cubicBezTo>
                  <a:pt x="1583198" y="14110"/>
                  <a:pt x="1623144" y="1350"/>
                  <a:pt x="1663023" y="102"/>
                </a:cubicBezTo>
                <a:close/>
              </a:path>
            </a:pathLst>
          </a:custGeom>
        </p:spPr>
        <p:txBody>
          <a:bodyPr wrap="square">
            <a:noAutofit/>
          </a:bodyPr>
          <a:lstStyle>
            <a:lvl1pPr>
              <a:defRPr sz="1200"/>
            </a:lvl1pPr>
          </a:lstStyle>
          <a:p>
            <a:endParaRPr lang="en-US"/>
          </a:p>
        </p:txBody>
      </p:sp>
      <p:sp>
        <p:nvSpPr>
          <p:cNvPr id="4" name="Freeform: Shape 11">
            <a:extLst>
              <a:ext uri="{FF2B5EF4-FFF2-40B4-BE49-F238E27FC236}">
                <a16:creationId xmlns:a16="http://schemas.microsoft.com/office/drawing/2014/main" id="{43EC2086-1992-46F5-A4AE-4EA344B04B29}"/>
              </a:ext>
            </a:extLst>
          </p:cNvPr>
          <p:cNvSpPr>
            <a:spLocks noGrp="1"/>
          </p:cNvSpPr>
          <p:nvPr>
            <p:ph type="pic" sz="quarter" idx="11"/>
          </p:nvPr>
        </p:nvSpPr>
        <p:spPr>
          <a:xfrm>
            <a:off x="7035458" y="-1425784"/>
            <a:ext cx="4428151" cy="5003387"/>
          </a:xfrm>
          <a:custGeom>
            <a:avLst/>
            <a:gdLst>
              <a:gd name="connsiteX0" fmla="*/ 1663023 w 4428151"/>
              <a:gd name="connsiteY0" fmla="*/ 102 h 5003387"/>
              <a:gd name="connsiteX1" fmla="*/ 1837626 w 4428151"/>
              <a:gd name="connsiteY1" fmla="*/ 85887 h 5003387"/>
              <a:gd name="connsiteX2" fmla="*/ 4388925 w 4428151"/>
              <a:gd name="connsiteY2" fmla="*/ 3618775 h 5003387"/>
              <a:gd name="connsiteX3" fmla="*/ 4342265 w 4428151"/>
              <a:gd name="connsiteY3" fmla="*/ 3907984 h 5003387"/>
              <a:gd name="connsiteX4" fmla="*/ 2879735 w 4428151"/>
              <a:gd name="connsiteY4" fmla="*/ 4964160 h 5003387"/>
              <a:gd name="connsiteX5" fmla="*/ 2590526 w 4428151"/>
              <a:gd name="connsiteY5" fmla="*/ 4917501 h 5003387"/>
              <a:gd name="connsiteX6" fmla="*/ 39227 w 4428151"/>
              <a:gd name="connsiteY6" fmla="*/ 1384612 h 5003387"/>
              <a:gd name="connsiteX7" fmla="*/ 85887 w 4428151"/>
              <a:gd name="connsiteY7" fmla="*/ 1095403 h 5003387"/>
              <a:gd name="connsiteX8" fmla="*/ 1548417 w 4428151"/>
              <a:gd name="connsiteY8" fmla="*/ 39227 h 5003387"/>
              <a:gd name="connsiteX9" fmla="*/ 1663023 w 4428151"/>
              <a:gd name="connsiteY9" fmla="*/ 102 h 500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28151" h="5003387">
                <a:moveTo>
                  <a:pt x="1663023" y="102"/>
                </a:moveTo>
                <a:cubicBezTo>
                  <a:pt x="1729487" y="-1979"/>
                  <a:pt x="1795764" y="27919"/>
                  <a:pt x="1837626" y="85887"/>
                </a:cubicBezTo>
                <a:lnTo>
                  <a:pt x="4388925" y="3618775"/>
                </a:lnTo>
                <a:cubicBezTo>
                  <a:pt x="4455903" y="3711523"/>
                  <a:pt x="4435013" y="3841006"/>
                  <a:pt x="4342265" y="3907984"/>
                </a:cubicBezTo>
                <a:lnTo>
                  <a:pt x="2879735" y="4964160"/>
                </a:lnTo>
                <a:cubicBezTo>
                  <a:pt x="2786987" y="5031139"/>
                  <a:pt x="2657505" y="5010249"/>
                  <a:pt x="2590526" y="4917501"/>
                </a:cubicBezTo>
                <a:lnTo>
                  <a:pt x="39227" y="1384612"/>
                </a:lnTo>
                <a:cubicBezTo>
                  <a:pt x="-27751" y="1291864"/>
                  <a:pt x="-6861" y="1162382"/>
                  <a:pt x="85887" y="1095403"/>
                </a:cubicBezTo>
                <a:lnTo>
                  <a:pt x="1548417" y="39227"/>
                </a:lnTo>
                <a:cubicBezTo>
                  <a:pt x="1583198" y="14110"/>
                  <a:pt x="1623144" y="1350"/>
                  <a:pt x="1663023" y="102"/>
                </a:cubicBezTo>
                <a:close/>
              </a:path>
            </a:pathLst>
          </a:custGeom>
        </p:spPr>
        <p:txBody>
          <a:bodyPr wrap="square">
            <a:noAutofit/>
          </a:bodyPr>
          <a:lstStyle>
            <a:lvl1pPr>
              <a:defRPr sz="1200"/>
            </a:lvl1pPr>
          </a:lstStyle>
          <a:p>
            <a:endParaRPr lang="en-US"/>
          </a:p>
        </p:txBody>
      </p:sp>
      <p:sp>
        <p:nvSpPr>
          <p:cNvPr id="5" name="Freeform: Shape 13">
            <a:extLst>
              <a:ext uri="{FF2B5EF4-FFF2-40B4-BE49-F238E27FC236}">
                <a16:creationId xmlns:a16="http://schemas.microsoft.com/office/drawing/2014/main" id="{F2980E0B-5E6A-4593-99D7-747532728B2D}"/>
              </a:ext>
            </a:extLst>
          </p:cNvPr>
          <p:cNvSpPr>
            <a:spLocks noGrp="1"/>
          </p:cNvSpPr>
          <p:nvPr>
            <p:ph type="pic" sz="quarter" idx="12"/>
          </p:nvPr>
        </p:nvSpPr>
        <p:spPr>
          <a:xfrm>
            <a:off x="7009136" y="3273249"/>
            <a:ext cx="4480793" cy="4978749"/>
          </a:xfrm>
          <a:custGeom>
            <a:avLst/>
            <a:gdLst>
              <a:gd name="connsiteX0" fmla="*/ 1635347 w 4480793"/>
              <a:gd name="connsiteY0" fmla="*/ 291 h 4978749"/>
              <a:gd name="connsiteX1" fmla="*/ 1811766 w 4480793"/>
              <a:gd name="connsiteY1" fmla="*/ 82278 h 4978749"/>
              <a:gd name="connsiteX2" fmla="*/ 4438906 w 4480793"/>
              <a:gd name="connsiteY2" fmla="*/ 3559139 h 4978749"/>
              <a:gd name="connsiteX3" fmla="*/ 4398515 w 4480793"/>
              <a:gd name="connsiteY3" fmla="*/ 3849290 h 4978749"/>
              <a:gd name="connsiteX4" fmla="*/ 2959179 w 4480793"/>
              <a:gd name="connsiteY4" fmla="*/ 4936862 h 4978749"/>
              <a:gd name="connsiteX5" fmla="*/ 2669028 w 4480793"/>
              <a:gd name="connsiteY5" fmla="*/ 4896471 h 4978749"/>
              <a:gd name="connsiteX6" fmla="*/ 41888 w 4480793"/>
              <a:gd name="connsiteY6" fmla="*/ 1419610 h 4978749"/>
              <a:gd name="connsiteX7" fmla="*/ 82279 w 4480793"/>
              <a:gd name="connsiteY7" fmla="*/ 1129460 h 4978749"/>
              <a:gd name="connsiteX8" fmla="*/ 1521615 w 4480793"/>
              <a:gd name="connsiteY8" fmla="*/ 41887 h 4978749"/>
              <a:gd name="connsiteX9" fmla="*/ 1635347 w 4480793"/>
              <a:gd name="connsiteY9" fmla="*/ 291 h 497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0793" h="4978749">
                <a:moveTo>
                  <a:pt x="1635347" y="291"/>
                </a:moveTo>
                <a:cubicBezTo>
                  <a:pt x="1701751" y="-3227"/>
                  <a:pt x="1768660" y="25230"/>
                  <a:pt x="1811766" y="82278"/>
                </a:cubicBezTo>
                <a:lnTo>
                  <a:pt x="4438906" y="3559139"/>
                </a:lnTo>
                <a:cubicBezTo>
                  <a:pt x="4507876" y="3650416"/>
                  <a:pt x="4489792" y="3780320"/>
                  <a:pt x="4398515" y="3849290"/>
                </a:cubicBezTo>
                <a:lnTo>
                  <a:pt x="2959179" y="4936862"/>
                </a:lnTo>
                <a:cubicBezTo>
                  <a:pt x="2867902" y="5005832"/>
                  <a:pt x="2737998" y="4987748"/>
                  <a:pt x="2669028" y="4896471"/>
                </a:cubicBezTo>
                <a:lnTo>
                  <a:pt x="41888" y="1419610"/>
                </a:lnTo>
                <a:cubicBezTo>
                  <a:pt x="-27082" y="1328333"/>
                  <a:pt x="-8998" y="1198429"/>
                  <a:pt x="82279" y="1129460"/>
                </a:cubicBezTo>
                <a:lnTo>
                  <a:pt x="1521615" y="41887"/>
                </a:lnTo>
                <a:cubicBezTo>
                  <a:pt x="1555844" y="16023"/>
                  <a:pt x="1595505" y="2402"/>
                  <a:pt x="1635347" y="291"/>
                </a:cubicBezTo>
                <a:close/>
              </a:path>
            </a:pathLst>
          </a:custGeom>
        </p:spPr>
        <p:txBody>
          <a:bodyPr wrap="square">
            <a:noAutofit/>
          </a:bodyPr>
          <a:lstStyle>
            <a:lvl1pPr>
              <a:defRPr sz="1200"/>
            </a:lvl1pPr>
          </a:lstStyle>
          <a:p>
            <a:endParaRPr lang="en-US"/>
          </a:p>
        </p:txBody>
      </p:sp>
      <p:sp>
        <p:nvSpPr>
          <p:cNvPr id="6" name="Freeform: Shape 14">
            <a:extLst>
              <a:ext uri="{FF2B5EF4-FFF2-40B4-BE49-F238E27FC236}">
                <a16:creationId xmlns:a16="http://schemas.microsoft.com/office/drawing/2014/main" id="{3A9B8A8A-789F-4FDA-9228-01008C461992}"/>
              </a:ext>
            </a:extLst>
          </p:cNvPr>
          <p:cNvSpPr>
            <a:spLocks noGrp="1"/>
          </p:cNvSpPr>
          <p:nvPr>
            <p:ph type="pic" sz="quarter" idx="13"/>
          </p:nvPr>
        </p:nvSpPr>
        <p:spPr>
          <a:xfrm>
            <a:off x="10218271" y="2955542"/>
            <a:ext cx="4480793" cy="4978749"/>
          </a:xfrm>
          <a:custGeom>
            <a:avLst/>
            <a:gdLst>
              <a:gd name="connsiteX0" fmla="*/ 1635347 w 4480793"/>
              <a:gd name="connsiteY0" fmla="*/ 291 h 4978749"/>
              <a:gd name="connsiteX1" fmla="*/ 1811766 w 4480793"/>
              <a:gd name="connsiteY1" fmla="*/ 82278 h 4978749"/>
              <a:gd name="connsiteX2" fmla="*/ 4438906 w 4480793"/>
              <a:gd name="connsiteY2" fmla="*/ 3559139 h 4978749"/>
              <a:gd name="connsiteX3" fmla="*/ 4398515 w 4480793"/>
              <a:gd name="connsiteY3" fmla="*/ 3849290 h 4978749"/>
              <a:gd name="connsiteX4" fmla="*/ 2959179 w 4480793"/>
              <a:gd name="connsiteY4" fmla="*/ 4936862 h 4978749"/>
              <a:gd name="connsiteX5" fmla="*/ 2669028 w 4480793"/>
              <a:gd name="connsiteY5" fmla="*/ 4896471 h 4978749"/>
              <a:gd name="connsiteX6" fmla="*/ 41888 w 4480793"/>
              <a:gd name="connsiteY6" fmla="*/ 1419610 h 4978749"/>
              <a:gd name="connsiteX7" fmla="*/ 82279 w 4480793"/>
              <a:gd name="connsiteY7" fmla="*/ 1129459 h 4978749"/>
              <a:gd name="connsiteX8" fmla="*/ 1521615 w 4480793"/>
              <a:gd name="connsiteY8" fmla="*/ 41887 h 4978749"/>
              <a:gd name="connsiteX9" fmla="*/ 1635347 w 4480793"/>
              <a:gd name="connsiteY9" fmla="*/ 291 h 497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0793" h="4978749">
                <a:moveTo>
                  <a:pt x="1635347" y="291"/>
                </a:moveTo>
                <a:cubicBezTo>
                  <a:pt x="1701751" y="-3227"/>
                  <a:pt x="1768660" y="25230"/>
                  <a:pt x="1811766" y="82278"/>
                </a:cubicBezTo>
                <a:lnTo>
                  <a:pt x="4438906" y="3559139"/>
                </a:lnTo>
                <a:cubicBezTo>
                  <a:pt x="4507876" y="3650416"/>
                  <a:pt x="4489792" y="3780320"/>
                  <a:pt x="4398515" y="3849290"/>
                </a:cubicBezTo>
                <a:lnTo>
                  <a:pt x="2959179" y="4936862"/>
                </a:lnTo>
                <a:cubicBezTo>
                  <a:pt x="2867902" y="5005832"/>
                  <a:pt x="2737998" y="4987748"/>
                  <a:pt x="2669028" y="4896471"/>
                </a:cubicBezTo>
                <a:lnTo>
                  <a:pt x="41888" y="1419610"/>
                </a:lnTo>
                <a:cubicBezTo>
                  <a:pt x="-27082" y="1328333"/>
                  <a:pt x="-8998" y="1198429"/>
                  <a:pt x="82279" y="1129459"/>
                </a:cubicBezTo>
                <a:lnTo>
                  <a:pt x="1521615" y="41887"/>
                </a:lnTo>
                <a:cubicBezTo>
                  <a:pt x="1555844" y="16023"/>
                  <a:pt x="1595505" y="2402"/>
                  <a:pt x="1635347" y="291"/>
                </a:cubicBez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458432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Freeform: Shape 5">
            <a:extLst>
              <a:ext uri="{FF2B5EF4-FFF2-40B4-BE49-F238E27FC236}">
                <a16:creationId xmlns:a16="http://schemas.microsoft.com/office/drawing/2014/main" id="{DB2833A4-DA29-4C69-9ADE-93AD54B60AAA}"/>
              </a:ext>
            </a:extLst>
          </p:cNvPr>
          <p:cNvSpPr>
            <a:spLocks noGrp="1"/>
          </p:cNvSpPr>
          <p:nvPr>
            <p:ph type="pic" sz="quarter" idx="10"/>
          </p:nvPr>
        </p:nvSpPr>
        <p:spPr>
          <a:xfrm>
            <a:off x="1201267" y="1286608"/>
            <a:ext cx="3555950" cy="5571392"/>
          </a:xfrm>
          <a:custGeom>
            <a:avLst/>
            <a:gdLst>
              <a:gd name="connsiteX0" fmla="*/ 297989 w 3555950"/>
              <a:gd name="connsiteY0" fmla="*/ 0 h 5571392"/>
              <a:gd name="connsiteX1" fmla="*/ 3257961 w 3555950"/>
              <a:gd name="connsiteY1" fmla="*/ 0 h 5571392"/>
              <a:gd name="connsiteX2" fmla="*/ 3555950 w 3555950"/>
              <a:gd name="connsiteY2" fmla="*/ 297989 h 5571392"/>
              <a:gd name="connsiteX3" fmla="*/ 3555950 w 3555950"/>
              <a:gd name="connsiteY3" fmla="*/ 5571392 h 5571392"/>
              <a:gd name="connsiteX4" fmla="*/ 0 w 3555950"/>
              <a:gd name="connsiteY4" fmla="*/ 5571392 h 5571392"/>
              <a:gd name="connsiteX5" fmla="*/ 0 w 3555950"/>
              <a:gd name="connsiteY5" fmla="*/ 297989 h 5571392"/>
              <a:gd name="connsiteX6" fmla="*/ 297989 w 3555950"/>
              <a:gd name="connsiteY6" fmla="*/ 0 h 5571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5950" h="5571392">
                <a:moveTo>
                  <a:pt x="297989" y="0"/>
                </a:moveTo>
                <a:lnTo>
                  <a:pt x="3257961" y="0"/>
                </a:lnTo>
                <a:cubicBezTo>
                  <a:pt x="3422536" y="0"/>
                  <a:pt x="3555950" y="133414"/>
                  <a:pt x="3555950" y="297989"/>
                </a:cubicBezTo>
                <a:lnTo>
                  <a:pt x="3555950" y="5571392"/>
                </a:lnTo>
                <a:lnTo>
                  <a:pt x="0" y="5571392"/>
                </a:lnTo>
                <a:lnTo>
                  <a:pt x="0" y="297989"/>
                </a:lnTo>
                <a:cubicBezTo>
                  <a:pt x="0" y="133414"/>
                  <a:pt x="133414" y="0"/>
                  <a:pt x="297989" y="0"/>
                </a:cubicBezTo>
                <a:close/>
              </a:path>
            </a:pathLst>
          </a:custGeom>
        </p:spPr>
        <p:txBody>
          <a:bodyPr wrap="square">
            <a:noAutofit/>
          </a:bodyPr>
          <a:lstStyle>
            <a:lvl1pPr>
              <a:defRPr sz="1200"/>
            </a:lvl1pPr>
          </a:lstStyle>
          <a:p>
            <a:endParaRPr lang="en-US"/>
          </a:p>
        </p:txBody>
      </p:sp>
    </p:spTree>
    <p:extLst>
      <p:ext uri="{BB962C8B-B14F-4D97-AF65-F5344CB8AC3E}">
        <p14:creationId xmlns:p14="http://schemas.microsoft.com/office/powerpoint/2010/main" val="1364875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reeform: Shape 12">
            <a:extLst>
              <a:ext uri="{FF2B5EF4-FFF2-40B4-BE49-F238E27FC236}">
                <a16:creationId xmlns:a16="http://schemas.microsoft.com/office/drawing/2014/main" id="{283DE94E-866E-481C-B25C-7CF1213774E5}"/>
              </a:ext>
            </a:extLst>
          </p:cNvPr>
          <p:cNvSpPr>
            <a:spLocks noGrp="1"/>
          </p:cNvSpPr>
          <p:nvPr>
            <p:ph type="pic" sz="quarter" idx="10"/>
          </p:nvPr>
        </p:nvSpPr>
        <p:spPr>
          <a:xfrm>
            <a:off x="5700200" y="-25905"/>
            <a:ext cx="5678969" cy="3774989"/>
          </a:xfrm>
          <a:custGeom>
            <a:avLst/>
            <a:gdLst>
              <a:gd name="connsiteX0" fmla="*/ 1871009 w 5678969"/>
              <a:gd name="connsiteY0" fmla="*/ 0 h 3774989"/>
              <a:gd name="connsiteX1" fmla="*/ 5678969 w 5678969"/>
              <a:gd name="connsiteY1" fmla="*/ 0 h 3774989"/>
              <a:gd name="connsiteX2" fmla="*/ 1980803 w 5678969"/>
              <a:gd name="connsiteY2" fmla="*/ 3698167 h 3774989"/>
              <a:gd name="connsiteX3" fmla="*/ 1609869 w 5678969"/>
              <a:gd name="connsiteY3" fmla="*/ 3698167 h 3774989"/>
              <a:gd name="connsiteX4" fmla="*/ 76824 w 5678969"/>
              <a:gd name="connsiteY4" fmla="*/ 2165121 h 3774989"/>
              <a:gd name="connsiteX5" fmla="*/ 76824 w 5678969"/>
              <a:gd name="connsiteY5" fmla="*/ 1794187 h 3774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8969" h="3774989">
                <a:moveTo>
                  <a:pt x="1871009" y="0"/>
                </a:moveTo>
                <a:lnTo>
                  <a:pt x="5678969" y="0"/>
                </a:lnTo>
                <a:lnTo>
                  <a:pt x="1980803" y="3698167"/>
                </a:lnTo>
                <a:cubicBezTo>
                  <a:pt x="1878373" y="3800597"/>
                  <a:pt x="1712300" y="3800597"/>
                  <a:pt x="1609869" y="3698167"/>
                </a:cubicBezTo>
                <a:lnTo>
                  <a:pt x="76824" y="2165121"/>
                </a:lnTo>
                <a:cubicBezTo>
                  <a:pt x="-25608" y="2062689"/>
                  <a:pt x="-25607" y="1896616"/>
                  <a:pt x="76824" y="1794187"/>
                </a:cubicBezTo>
                <a:close/>
              </a:path>
            </a:pathLst>
          </a:custGeom>
        </p:spPr>
        <p:txBody>
          <a:bodyPr wrap="square">
            <a:noAutofit/>
          </a:bodyPr>
          <a:lstStyle>
            <a:lvl1pPr>
              <a:defRPr sz="1200"/>
            </a:lvl1pPr>
          </a:lstStyle>
          <a:p>
            <a:endParaRPr lang="en-US"/>
          </a:p>
        </p:txBody>
      </p:sp>
      <p:sp>
        <p:nvSpPr>
          <p:cNvPr id="4" name="Freeform: Shape 10">
            <a:extLst>
              <a:ext uri="{FF2B5EF4-FFF2-40B4-BE49-F238E27FC236}">
                <a16:creationId xmlns:a16="http://schemas.microsoft.com/office/drawing/2014/main" id="{DCD117F2-9C43-4197-A9AB-392065F87EF8}"/>
              </a:ext>
            </a:extLst>
          </p:cNvPr>
          <p:cNvSpPr>
            <a:spLocks noGrp="1"/>
          </p:cNvSpPr>
          <p:nvPr>
            <p:ph type="pic" sz="quarter" idx="11"/>
          </p:nvPr>
        </p:nvSpPr>
        <p:spPr>
          <a:xfrm>
            <a:off x="6925627" y="1447452"/>
            <a:ext cx="5811693" cy="5811693"/>
          </a:xfrm>
          <a:custGeom>
            <a:avLst/>
            <a:gdLst>
              <a:gd name="connsiteX0" fmla="*/ 4016357 w 5811693"/>
              <a:gd name="connsiteY0" fmla="*/ 0 h 5811693"/>
              <a:gd name="connsiteX1" fmla="*/ 4201824 w 5811693"/>
              <a:gd name="connsiteY1" fmla="*/ 76823 h 5811693"/>
              <a:gd name="connsiteX2" fmla="*/ 5734871 w 5811693"/>
              <a:gd name="connsiteY2" fmla="*/ 1609870 h 5811693"/>
              <a:gd name="connsiteX3" fmla="*/ 5734871 w 5811693"/>
              <a:gd name="connsiteY3" fmla="*/ 1980804 h 5811693"/>
              <a:gd name="connsiteX4" fmla="*/ 1980804 w 5811693"/>
              <a:gd name="connsiteY4" fmla="*/ 5734870 h 5811693"/>
              <a:gd name="connsiteX5" fmla="*/ 1609870 w 5811693"/>
              <a:gd name="connsiteY5" fmla="*/ 5734870 h 5811693"/>
              <a:gd name="connsiteX6" fmla="*/ 76824 w 5811693"/>
              <a:gd name="connsiteY6" fmla="*/ 4201824 h 5811693"/>
              <a:gd name="connsiteX7" fmla="*/ 76824 w 5811693"/>
              <a:gd name="connsiteY7" fmla="*/ 3830890 h 5811693"/>
              <a:gd name="connsiteX8" fmla="*/ 3830890 w 5811693"/>
              <a:gd name="connsiteY8" fmla="*/ 76823 h 5811693"/>
              <a:gd name="connsiteX9" fmla="*/ 4016357 w 5811693"/>
              <a:gd name="connsiteY9" fmla="*/ 0 h 581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11693" h="5811693">
                <a:moveTo>
                  <a:pt x="4016357" y="0"/>
                </a:moveTo>
                <a:cubicBezTo>
                  <a:pt x="4083483" y="0"/>
                  <a:pt x="4150608" y="25608"/>
                  <a:pt x="4201824" y="76823"/>
                </a:cubicBezTo>
                <a:lnTo>
                  <a:pt x="5734871" y="1609870"/>
                </a:lnTo>
                <a:cubicBezTo>
                  <a:pt x="5837301" y="1712300"/>
                  <a:pt x="5837301" y="1878373"/>
                  <a:pt x="5734871" y="1980804"/>
                </a:cubicBezTo>
                <a:lnTo>
                  <a:pt x="1980804" y="5734870"/>
                </a:lnTo>
                <a:cubicBezTo>
                  <a:pt x="1878373" y="5837301"/>
                  <a:pt x="1712301" y="5837301"/>
                  <a:pt x="1609870" y="5734870"/>
                </a:cubicBezTo>
                <a:lnTo>
                  <a:pt x="76824" y="4201824"/>
                </a:lnTo>
                <a:cubicBezTo>
                  <a:pt x="-25607" y="4099393"/>
                  <a:pt x="-25607" y="3933321"/>
                  <a:pt x="76824" y="3830890"/>
                </a:cubicBezTo>
                <a:lnTo>
                  <a:pt x="3830890" y="76823"/>
                </a:lnTo>
                <a:cubicBezTo>
                  <a:pt x="3882106" y="25608"/>
                  <a:pt x="3949231" y="0"/>
                  <a:pt x="4016357" y="0"/>
                </a:cubicBezTo>
                <a:close/>
              </a:path>
            </a:pathLst>
          </a:custGeom>
        </p:spPr>
        <p:txBody>
          <a:bodyPr wrap="square">
            <a:noAutofit/>
          </a:bodyPr>
          <a:lstStyle>
            <a:lvl1pPr>
              <a:defRPr sz="1200"/>
            </a:lvl1pPr>
          </a:lstStyle>
          <a:p>
            <a:endParaRPr lang="en-US"/>
          </a:p>
        </p:txBody>
      </p:sp>
      <p:pic>
        <p:nvPicPr>
          <p:cNvPr id="5" name="Picture 4">
            <a:extLst>
              <a:ext uri="{FF2B5EF4-FFF2-40B4-BE49-F238E27FC236}">
                <a16:creationId xmlns:a16="http://schemas.microsoft.com/office/drawing/2014/main" id="{826FB311-3305-DD49-A3F5-85574D538C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8265965" y="1267989"/>
            <a:ext cx="3096351" cy="6209904"/>
          </a:xfrm>
          <a:prstGeom prst="rect">
            <a:avLst/>
          </a:prstGeom>
        </p:spPr>
      </p:pic>
      <p:pic>
        <p:nvPicPr>
          <p:cNvPr id="6" name="Picture 5">
            <a:extLst>
              <a:ext uri="{FF2B5EF4-FFF2-40B4-BE49-F238E27FC236}">
                <a16:creationId xmlns:a16="http://schemas.microsoft.com/office/drawing/2014/main" id="{7F8004A3-BBBC-AD41-8D86-965F1F9817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2700000">
            <a:off x="7059677" y="-2242069"/>
            <a:ext cx="3096351" cy="6209904"/>
          </a:xfrm>
          <a:prstGeom prst="rect">
            <a:avLst/>
          </a:prstGeom>
        </p:spPr>
      </p:pic>
    </p:spTree>
    <p:extLst>
      <p:ext uri="{BB962C8B-B14F-4D97-AF65-F5344CB8AC3E}">
        <p14:creationId xmlns:p14="http://schemas.microsoft.com/office/powerpoint/2010/main" val="1808888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0"/>
            <a:ext cx="12192000" cy="6046788"/>
          </a:xfrm>
          <a:prstGeom prst="rect">
            <a:avLst/>
          </a:prstGeom>
          <a:noFill/>
        </p:spPr>
        <p:txBody>
          <a:bodyPr/>
          <a:lstStyle/>
          <a:p>
            <a:endParaRPr lang="id-ID"/>
          </a:p>
        </p:txBody>
      </p:sp>
    </p:spTree>
    <p:extLst>
      <p:ext uri="{BB962C8B-B14F-4D97-AF65-F5344CB8AC3E}">
        <p14:creationId xmlns:p14="http://schemas.microsoft.com/office/powerpoint/2010/main" val="2604788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78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0F56CB-D853-4AA7-B318-5982149319A0}"/>
              </a:ext>
            </a:extLst>
          </p:cNvPr>
          <p:cNvSpPr txBox="1"/>
          <p:nvPr userDrawn="1"/>
        </p:nvSpPr>
        <p:spPr>
          <a:xfrm>
            <a:off x="10592972" y="210788"/>
            <a:ext cx="1423502" cy="369296"/>
          </a:xfrm>
          <a:prstGeom prst="rect">
            <a:avLst/>
          </a:prstGeom>
          <a:noFill/>
        </p:spPr>
        <p:txBody>
          <a:bodyPr wrap="square" lIns="182843" tIns="91422" rIns="182843" bIns="91422" rtlCol="0">
            <a:spAutoFit/>
          </a:bodyPr>
          <a:lstStyle/>
          <a:p>
            <a:pPr algn="r"/>
            <a:r>
              <a:rPr lang="en-US" sz="1200" b="0" i="0" dirty="0">
                <a:solidFill>
                  <a:srgbClr val="FC1409"/>
                </a:solidFill>
                <a:latin typeface="Garamond" panose="02020404030301010803" pitchFamily="18" charset="0"/>
                <a:ea typeface="Lato" charset="0"/>
                <a:cs typeface="Lato" charset="0"/>
              </a:rPr>
              <a:t>page</a:t>
            </a:r>
            <a:r>
              <a:rPr lang="en-US" sz="1200" b="0" i="0" baseline="0" dirty="0">
                <a:solidFill>
                  <a:srgbClr val="FC1409"/>
                </a:solidFill>
                <a:latin typeface="Garamond" panose="02020404030301010803" pitchFamily="18" charset="0"/>
                <a:ea typeface="Lato" charset="0"/>
                <a:cs typeface="Lato" charset="0"/>
              </a:rPr>
              <a:t> </a:t>
            </a:r>
            <a:fld id="{260E2A6B-A809-4840-BF14-8648BC0BDF87}" type="slidenum">
              <a:rPr lang="id-ID" sz="1200" b="0" i="0" smtClean="0">
                <a:solidFill>
                  <a:srgbClr val="FC1409"/>
                </a:solidFill>
                <a:latin typeface="Garamond" panose="02020404030301010803" pitchFamily="18" charset="0"/>
                <a:ea typeface="Lato" charset="0"/>
                <a:cs typeface="Lato" charset="0"/>
              </a:rPr>
              <a:pPr algn="r"/>
              <a:t>‹#›</a:t>
            </a:fld>
            <a:endParaRPr lang="id-ID" sz="1200" b="0" i="0" dirty="0">
              <a:solidFill>
                <a:srgbClr val="FC1409"/>
              </a:solidFill>
              <a:latin typeface="Garamond" panose="02020404030301010803" pitchFamily="18" charset="0"/>
              <a:ea typeface="Lato" charset="0"/>
              <a:cs typeface="Lato" charset="0"/>
            </a:endParaRPr>
          </a:p>
        </p:txBody>
      </p:sp>
      <p:grpSp>
        <p:nvGrpSpPr>
          <p:cNvPr id="11" name="Group 10"/>
          <p:cNvGrpSpPr/>
          <p:nvPr userDrawn="1"/>
        </p:nvGrpSpPr>
        <p:grpSpPr>
          <a:xfrm>
            <a:off x="11582400" y="2911600"/>
            <a:ext cx="159853" cy="1105592"/>
            <a:chOff x="685800" y="2911600"/>
            <a:chExt cx="159853" cy="1105592"/>
          </a:xfrm>
        </p:grpSpPr>
        <p:sp>
          <p:nvSpPr>
            <p:cNvPr id="8" name="Freeform 346">
              <a:extLst>
                <a:ext uri="{FF2B5EF4-FFF2-40B4-BE49-F238E27FC236}">
                  <a16:creationId xmlns:a16="http://schemas.microsoft.com/office/drawing/2014/main" id="{0C7540CF-4AD2-4141-930C-69729210E7E6}"/>
                </a:ext>
              </a:extLst>
            </p:cNvPr>
            <p:cNvSpPr>
              <a:spLocks/>
            </p:cNvSpPr>
            <p:nvPr userDrawn="1"/>
          </p:nvSpPr>
          <p:spPr bwMode="auto">
            <a:xfrm>
              <a:off x="694505" y="3836766"/>
              <a:ext cx="142442" cy="180426"/>
            </a:xfrm>
            <a:custGeom>
              <a:avLst/>
              <a:gdLst>
                <a:gd name="T0" fmla="*/ 15 w 38"/>
                <a:gd name="T1" fmla="*/ 32 h 48"/>
                <a:gd name="T2" fmla="*/ 8 w 38"/>
                <a:gd name="T3" fmla="*/ 48 h 48"/>
                <a:gd name="T4" fmla="*/ 12 w 38"/>
                <a:gd name="T5" fmla="*/ 23 h 48"/>
                <a:gd name="T6" fmla="*/ 18 w 38"/>
                <a:gd name="T7" fmla="*/ 12 h 48"/>
                <a:gd name="T8" fmla="*/ 20 w 38"/>
                <a:gd name="T9" fmla="*/ 31 h 48"/>
                <a:gd name="T10" fmla="*/ 27 w 38"/>
                <a:gd name="T11" fmla="*/ 9 h 48"/>
                <a:gd name="T12" fmla="*/ 6 w 38"/>
                <a:gd name="T13" fmla="*/ 21 h 48"/>
                <a:gd name="T14" fmla="*/ 7 w 38"/>
                <a:gd name="T15" fmla="*/ 28 h 48"/>
                <a:gd name="T16" fmla="*/ 0 w 38"/>
                <a:gd name="T17" fmla="*/ 18 h 48"/>
                <a:gd name="T18" fmla="*/ 16 w 38"/>
                <a:gd name="T19" fmla="*/ 1 h 48"/>
                <a:gd name="T20" fmla="*/ 36 w 38"/>
                <a:gd name="T21" fmla="*/ 14 h 48"/>
                <a:gd name="T22" fmla="*/ 21 w 38"/>
                <a:gd name="T23" fmla="*/ 35 h 48"/>
                <a:gd name="T24" fmla="*/ 15 w 38"/>
                <a:gd name="T25"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8">
                  <a:moveTo>
                    <a:pt x="15" y="32"/>
                  </a:moveTo>
                  <a:cubicBezTo>
                    <a:pt x="14" y="39"/>
                    <a:pt x="12" y="45"/>
                    <a:pt x="8" y="48"/>
                  </a:cubicBezTo>
                  <a:cubicBezTo>
                    <a:pt x="7" y="38"/>
                    <a:pt x="10" y="31"/>
                    <a:pt x="12" y="23"/>
                  </a:cubicBezTo>
                  <a:cubicBezTo>
                    <a:pt x="9" y="19"/>
                    <a:pt x="12" y="10"/>
                    <a:pt x="18" y="12"/>
                  </a:cubicBezTo>
                  <a:cubicBezTo>
                    <a:pt x="25" y="15"/>
                    <a:pt x="12" y="29"/>
                    <a:pt x="20" y="31"/>
                  </a:cubicBezTo>
                  <a:cubicBezTo>
                    <a:pt x="29" y="32"/>
                    <a:pt x="33" y="15"/>
                    <a:pt x="27" y="9"/>
                  </a:cubicBezTo>
                  <a:cubicBezTo>
                    <a:pt x="19" y="1"/>
                    <a:pt x="4" y="9"/>
                    <a:pt x="6" y="21"/>
                  </a:cubicBezTo>
                  <a:cubicBezTo>
                    <a:pt x="6" y="24"/>
                    <a:pt x="9" y="24"/>
                    <a:pt x="7" y="28"/>
                  </a:cubicBezTo>
                  <a:cubicBezTo>
                    <a:pt x="2" y="27"/>
                    <a:pt x="0" y="23"/>
                    <a:pt x="0" y="18"/>
                  </a:cubicBezTo>
                  <a:cubicBezTo>
                    <a:pt x="0" y="9"/>
                    <a:pt x="8" y="2"/>
                    <a:pt x="16" y="1"/>
                  </a:cubicBezTo>
                  <a:cubicBezTo>
                    <a:pt x="26" y="0"/>
                    <a:pt x="35" y="5"/>
                    <a:pt x="36" y="14"/>
                  </a:cubicBezTo>
                  <a:cubicBezTo>
                    <a:pt x="38" y="25"/>
                    <a:pt x="32" y="36"/>
                    <a:pt x="21" y="35"/>
                  </a:cubicBezTo>
                  <a:cubicBezTo>
                    <a:pt x="19" y="35"/>
                    <a:pt x="17" y="34"/>
                    <a:pt x="15" y="32"/>
                  </a:cubicBezTo>
                  <a:close/>
                </a:path>
              </a:pathLst>
            </a:custGeom>
            <a:solidFill>
              <a:srgbClr val="FC1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sp>
          <p:nvSpPr>
            <p:cNvPr id="9" name="Freeform 370">
              <a:extLst>
                <a:ext uri="{FF2B5EF4-FFF2-40B4-BE49-F238E27FC236}">
                  <a16:creationId xmlns:a16="http://schemas.microsoft.com/office/drawing/2014/main" id="{EEBC8DE1-BAFD-4E40-B098-E1113FB1B227}"/>
                </a:ext>
              </a:extLst>
            </p:cNvPr>
            <p:cNvSpPr>
              <a:spLocks/>
            </p:cNvSpPr>
            <p:nvPr userDrawn="1"/>
          </p:nvSpPr>
          <p:spPr bwMode="auto">
            <a:xfrm>
              <a:off x="721410" y="3352209"/>
              <a:ext cx="88632" cy="158268"/>
            </a:xfrm>
            <a:custGeom>
              <a:avLst/>
              <a:gdLst>
                <a:gd name="T0" fmla="*/ 24 w 24"/>
                <a:gd name="T1" fmla="*/ 7 h 42"/>
                <a:gd name="T2" fmla="*/ 17 w 24"/>
                <a:gd name="T3" fmla="*/ 7 h 42"/>
                <a:gd name="T4" fmla="*/ 15 w 24"/>
                <a:gd name="T5" fmla="*/ 9 h 42"/>
                <a:gd name="T6" fmla="*/ 15 w 24"/>
                <a:gd name="T7" fmla="*/ 14 h 42"/>
                <a:gd name="T8" fmla="*/ 24 w 24"/>
                <a:gd name="T9" fmla="*/ 14 h 42"/>
                <a:gd name="T10" fmla="*/ 24 w 24"/>
                <a:gd name="T11" fmla="*/ 21 h 42"/>
                <a:gd name="T12" fmla="*/ 15 w 24"/>
                <a:gd name="T13" fmla="*/ 21 h 42"/>
                <a:gd name="T14" fmla="*/ 15 w 24"/>
                <a:gd name="T15" fmla="*/ 42 h 42"/>
                <a:gd name="T16" fmla="*/ 8 w 24"/>
                <a:gd name="T17" fmla="*/ 42 h 42"/>
                <a:gd name="T18" fmla="*/ 8 w 24"/>
                <a:gd name="T19" fmla="*/ 21 h 42"/>
                <a:gd name="T20" fmla="*/ 0 w 24"/>
                <a:gd name="T21" fmla="*/ 21 h 42"/>
                <a:gd name="T22" fmla="*/ 0 w 24"/>
                <a:gd name="T23" fmla="*/ 14 h 42"/>
                <a:gd name="T24" fmla="*/ 8 w 24"/>
                <a:gd name="T25" fmla="*/ 14 h 42"/>
                <a:gd name="T26" fmla="*/ 8 w 24"/>
                <a:gd name="T27" fmla="*/ 10 h 42"/>
                <a:gd name="T28" fmla="*/ 17 w 24"/>
                <a:gd name="T29" fmla="*/ 0 h 42"/>
                <a:gd name="T30" fmla="*/ 24 w 24"/>
                <a:gd name="T31" fmla="*/ 0 h 42"/>
                <a:gd name="T32" fmla="*/ 24 w 24"/>
                <a:gd name="T33"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42">
                  <a:moveTo>
                    <a:pt x="24" y="7"/>
                  </a:moveTo>
                  <a:cubicBezTo>
                    <a:pt x="17" y="7"/>
                    <a:pt x="17" y="7"/>
                    <a:pt x="17" y="7"/>
                  </a:cubicBezTo>
                  <a:cubicBezTo>
                    <a:pt x="16" y="7"/>
                    <a:pt x="15" y="8"/>
                    <a:pt x="15" y="9"/>
                  </a:cubicBezTo>
                  <a:cubicBezTo>
                    <a:pt x="15" y="14"/>
                    <a:pt x="15" y="14"/>
                    <a:pt x="15" y="14"/>
                  </a:cubicBezTo>
                  <a:cubicBezTo>
                    <a:pt x="24" y="14"/>
                    <a:pt x="24" y="14"/>
                    <a:pt x="24" y="14"/>
                  </a:cubicBezTo>
                  <a:cubicBezTo>
                    <a:pt x="24" y="21"/>
                    <a:pt x="24" y="21"/>
                    <a:pt x="24" y="21"/>
                  </a:cubicBezTo>
                  <a:cubicBezTo>
                    <a:pt x="15" y="21"/>
                    <a:pt x="15" y="21"/>
                    <a:pt x="15" y="21"/>
                  </a:cubicBezTo>
                  <a:cubicBezTo>
                    <a:pt x="15" y="42"/>
                    <a:pt x="15" y="42"/>
                    <a:pt x="15" y="42"/>
                  </a:cubicBezTo>
                  <a:cubicBezTo>
                    <a:pt x="8" y="42"/>
                    <a:pt x="8" y="42"/>
                    <a:pt x="8" y="42"/>
                  </a:cubicBezTo>
                  <a:cubicBezTo>
                    <a:pt x="8" y="21"/>
                    <a:pt x="8" y="21"/>
                    <a:pt x="8" y="21"/>
                  </a:cubicBezTo>
                  <a:cubicBezTo>
                    <a:pt x="0" y="21"/>
                    <a:pt x="0" y="21"/>
                    <a:pt x="0" y="21"/>
                  </a:cubicBezTo>
                  <a:cubicBezTo>
                    <a:pt x="0" y="14"/>
                    <a:pt x="0" y="14"/>
                    <a:pt x="0" y="14"/>
                  </a:cubicBezTo>
                  <a:cubicBezTo>
                    <a:pt x="8" y="14"/>
                    <a:pt x="8" y="14"/>
                    <a:pt x="8" y="14"/>
                  </a:cubicBezTo>
                  <a:cubicBezTo>
                    <a:pt x="8" y="10"/>
                    <a:pt x="8" y="10"/>
                    <a:pt x="8" y="10"/>
                  </a:cubicBezTo>
                  <a:cubicBezTo>
                    <a:pt x="8" y="4"/>
                    <a:pt x="12" y="0"/>
                    <a:pt x="17" y="0"/>
                  </a:cubicBezTo>
                  <a:cubicBezTo>
                    <a:pt x="24" y="0"/>
                    <a:pt x="24" y="0"/>
                    <a:pt x="24" y="0"/>
                  </a:cubicBezTo>
                  <a:lnTo>
                    <a:pt x="24" y="7"/>
                  </a:lnTo>
                  <a:close/>
                </a:path>
              </a:pathLst>
            </a:custGeom>
            <a:solidFill>
              <a:srgbClr val="FC1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sp>
          <p:nvSpPr>
            <p:cNvPr id="10" name="Freeform 380">
              <a:extLst>
                <a:ext uri="{FF2B5EF4-FFF2-40B4-BE49-F238E27FC236}">
                  <a16:creationId xmlns:a16="http://schemas.microsoft.com/office/drawing/2014/main" id="{BD6C3B12-AB28-4C2D-B244-E2076A3517D9}"/>
                </a:ext>
              </a:extLst>
            </p:cNvPr>
            <p:cNvSpPr>
              <a:spLocks/>
            </p:cNvSpPr>
            <p:nvPr userDrawn="1"/>
          </p:nvSpPr>
          <p:spPr bwMode="auto">
            <a:xfrm>
              <a:off x="685800" y="2911600"/>
              <a:ext cx="159853" cy="129780"/>
            </a:xfrm>
            <a:custGeom>
              <a:avLst/>
              <a:gdLst>
                <a:gd name="T0" fmla="*/ 43 w 43"/>
                <a:gd name="T1" fmla="*/ 4 h 35"/>
                <a:gd name="T2" fmla="*/ 38 w 43"/>
                <a:gd name="T3" fmla="*/ 6 h 35"/>
                <a:gd name="T4" fmla="*/ 42 w 43"/>
                <a:gd name="T5" fmla="*/ 1 h 35"/>
                <a:gd name="T6" fmla="*/ 36 w 43"/>
                <a:gd name="T7" fmla="*/ 3 h 35"/>
                <a:gd name="T8" fmla="*/ 30 w 43"/>
                <a:gd name="T9" fmla="*/ 0 h 35"/>
                <a:gd name="T10" fmla="*/ 21 w 43"/>
                <a:gd name="T11" fmla="*/ 9 h 35"/>
                <a:gd name="T12" fmla="*/ 21 w 43"/>
                <a:gd name="T13" fmla="*/ 11 h 35"/>
                <a:gd name="T14" fmla="*/ 3 w 43"/>
                <a:gd name="T15" fmla="*/ 2 h 35"/>
                <a:gd name="T16" fmla="*/ 2 w 43"/>
                <a:gd name="T17" fmla="*/ 6 h 35"/>
                <a:gd name="T18" fmla="*/ 6 w 43"/>
                <a:gd name="T19" fmla="*/ 14 h 35"/>
                <a:gd name="T20" fmla="*/ 2 w 43"/>
                <a:gd name="T21" fmla="*/ 13 h 35"/>
                <a:gd name="T22" fmla="*/ 2 w 43"/>
                <a:gd name="T23" fmla="*/ 13 h 35"/>
                <a:gd name="T24" fmla="*/ 9 w 43"/>
                <a:gd name="T25" fmla="*/ 21 h 35"/>
                <a:gd name="T26" fmla="*/ 6 w 43"/>
                <a:gd name="T27" fmla="*/ 22 h 35"/>
                <a:gd name="T28" fmla="*/ 5 w 43"/>
                <a:gd name="T29" fmla="*/ 22 h 35"/>
                <a:gd name="T30" fmla="*/ 13 w 43"/>
                <a:gd name="T31" fmla="*/ 28 h 35"/>
                <a:gd name="T32" fmla="*/ 2 w 43"/>
                <a:gd name="T33" fmla="*/ 31 h 35"/>
                <a:gd name="T34" fmla="*/ 0 w 43"/>
                <a:gd name="T35" fmla="*/ 31 h 35"/>
                <a:gd name="T36" fmla="*/ 13 w 43"/>
                <a:gd name="T37" fmla="*/ 35 h 35"/>
                <a:gd name="T38" fmla="*/ 39 w 43"/>
                <a:gd name="T39" fmla="*/ 10 h 35"/>
                <a:gd name="T40" fmla="*/ 39 w 43"/>
                <a:gd name="T41" fmla="*/ 9 h 35"/>
                <a:gd name="T42" fmla="*/ 43 w 43"/>
                <a:gd name="T4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35">
                  <a:moveTo>
                    <a:pt x="43" y="4"/>
                  </a:moveTo>
                  <a:cubicBezTo>
                    <a:pt x="41" y="5"/>
                    <a:pt x="40" y="6"/>
                    <a:pt x="38" y="6"/>
                  </a:cubicBezTo>
                  <a:cubicBezTo>
                    <a:pt x="40" y="5"/>
                    <a:pt x="41" y="3"/>
                    <a:pt x="42" y="1"/>
                  </a:cubicBezTo>
                  <a:cubicBezTo>
                    <a:pt x="40" y="2"/>
                    <a:pt x="38" y="3"/>
                    <a:pt x="36" y="3"/>
                  </a:cubicBezTo>
                  <a:cubicBezTo>
                    <a:pt x="35" y="1"/>
                    <a:pt x="32" y="0"/>
                    <a:pt x="30" y="0"/>
                  </a:cubicBezTo>
                  <a:cubicBezTo>
                    <a:pt x="25" y="0"/>
                    <a:pt x="21" y="4"/>
                    <a:pt x="21" y="9"/>
                  </a:cubicBezTo>
                  <a:cubicBezTo>
                    <a:pt x="21" y="10"/>
                    <a:pt x="21" y="10"/>
                    <a:pt x="21" y="11"/>
                  </a:cubicBezTo>
                  <a:cubicBezTo>
                    <a:pt x="14" y="11"/>
                    <a:pt x="7" y="7"/>
                    <a:pt x="3" y="2"/>
                  </a:cubicBezTo>
                  <a:cubicBezTo>
                    <a:pt x="2" y="3"/>
                    <a:pt x="2" y="5"/>
                    <a:pt x="2" y="6"/>
                  </a:cubicBezTo>
                  <a:cubicBezTo>
                    <a:pt x="2" y="9"/>
                    <a:pt x="3" y="12"/>
                    <a:pt x="6" y="14"/>
                  </a:cubicBezTo>
                  <a:cubicBezTo>
                    <a:pt x="4" y="14"/>
                    <a:pt x="3" y="13"/>
                    <a:pt x="2" y="13"/>
                  </a:cubicBezTo>
                  <a:cubicBezTo>
                    <a:pt x="2" y="13"/>
                    <a:pt x="2" y="13"/>
                    <a:pt x="2" y="13"/>
                  </a:cubicBezTo>
                  <a:cubicBezTo>
                    <a:pt x="2" y="17"/>
                    <a:pt x="5" y="21"/>
                    <a:pt x="9" y="21"/>
                  </a:cubicBezTo>
                  <a:cubicBezTo>
                    <a:pt x="8" y="22"/>
                    <a:pt x="7" y="22"/>
                    <a:pt x="6" y="22"/>
                  </a:cubicBezTo>
                  <a:cubicBezTo>
                    <a:pt x="6" y="22"/>
                    <a:pt x="5" y="22"/>
                    <a:pt x="5" y="22"/>
                  </a:cubicBezTo>
                  <a:cubicBezTo>
                    <a:pt x="6" y="25"/>
                    <a:pt x="9" y="28"/>
                    <a:pt x="13" y="28"/>
                  </a:cubicBezTo>
                  <a:cubicBezTo>
                    <a:pt x="10" y="30"/>
                    <a:pt x="6" y="31"/>
                    <a:pt x="2" y="31"/>
                  </a:cubicBezTo>
                  <a:cubicBezTo>
                    <a:pt x="1" y="31"/>
                    <a:pt x="1" y="31"/>
                    <a:pt x="0" y="31"/>
                  </a:cubicBezTo>
                  <a:cubicBezTo>
                    <a:pt x="4" y="34"/>
                    <a:pt x="8" y="35"/>
                    <a:pt x="13" y="35"/>
                  </a:cubicBezTo>
                  <a:cubicBezTo>
                    <a:pt x="30" y="35"/>
                    <a:pt x="39" y="22"/>
                    <a:pt x="39" y="10"/>
                  </a:cubicBezTo>
                  <a:cubicBezTo>
                    <a:pt x="39" y="10"/>
                    <a:pt x="39" y="9"/>
                    <a:pt x="39" y="9"/>
                  </a:cubicBezTo>
                  <a:cubicBezTo>
                    <a:pt x="40" y="8"/>
                    <a:pt x="42" y="6"/>
                    <a:pt x="43" y="4"/>
                  </a:cubicBezTo>
                  <a:close/>
                </a:path>
              </a:pathLst>
            </a:custGeom>
            <a:solidFill>
              <a:srgbClr val="FC14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id-ID" sz="2400">
                <a:solidFill>
                  <a:srgbClr val="000000"/>
                </a:solidFill>
              </a:endParaRPr>
            </a:p>
          </p:txBody>
        </p:sp>
      </p:grpSp>
    </p:spTree>
    <p:extLst>
      <p:ext uri="{BB962C8B-B14F-4D97-AF65-F5344CB8AC3E}">
        <p14:creationId xmlns:p14="http://schemas.microsoft.com/office/powerpoint/2010/main" val="3533778798"/>
      </p:ext>
    </p:extLst>
  </p:cSld>
  <p:clrMap bg1="lt1" tx1="dk1" bg2="lt2" tx2="dk2" accent1="accent1" accent2="accent2" accent3="accent3" accent4="accent4" accent5="accent5" accent6="accent6" hlink="hlink" folHlink="folHlink"/>
  <p:sldLayoutIdLst>
    <p:sldLayoutId id="2147483677" r:id="rId1"/>
    <p:sldLayoutId id="2147483679" r:id="rId2"/>
    <p:sldLayoutId id="2147483678" r:id="rId3"/>
    <p:sldLayoutId id="2147483650" r:id="rId4"/>
    <p:sldLayoutId id="2147483670" r:id="rId5"/>
    <p:sldLayoutId id="2147483669" r:id="rId6"/>
    <p:sldLayoutId id="2147483668" r:id="rId7"/>
    <p:sldLayoutId id="2147483667" r:id="rId8"/>
    <p:sldLayoutId id="2147483666" r:id="rId9"/>
    <p:sldLayoutId id="2147483665" r:id="rId10"/>
    <p:sldLayoutId id="2147483664" r:id="rId11"/>
    <p:sldLayoutId id="2147483663" r:id="rId12"/>
    <p:sldLayoutId id="2147483662" r:id="rId13"/>
    <p:sldLayoutId id="2147483660" r:id="rId14"/>
    <p:sldLayoutId id="2147483661" r:id="rId15"/>
    <p:sldLayoutId id="2147483659" r:id="rId16"/>
    <p:sldLayoutId id="2147483658" r:id="rId17"/>
    <p:sldLayoutId id="2147483657" r:id="rId18"/>
    <p:sldLayoutId id="2147483656" r:id="rId19"/>
    <p:sldLayoutId id="2147483655" r:id="rId20"/>
    <p:sldLayoutId id="2147483654" r:id="rId21"/>
    <p:sldLayoutId id="2147483653" r:id="rId22"/>
    <p:sldLayoutId id="2147483652" r:id="rId23"/>
    <p:sldLayoutId id="2147483651" r:id="rId24"/>
    <p:sldLayoutId id="214748364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4.xml"/><Relationship Id="rId5" Type="http://schemas.openxmlformats.org/officeDocument/2006/relationships/image" Target="../media/image47.jpg"/><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gofund.me/126f47da" TargetMode="External"/><Relationship Id="rId1" Type="http://schemas.openxmlformats.org/officeDocument/2006/relationships/slideLayout" Target="../slideLayouts/slideLayout24.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38.jpg"/><Relationship Id="rId1" Type="http://schemas.openxmlformats.org/officeDocument/2006/relationships/slideLayout" Target="../slideLayouts/slideLayout24.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55.jp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4.xml"/><Relationship Id="rId6" Type="http://schemas.openxmlformats.org/officeDocument/2006/relationships/image" Target="../media/image19.jp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2E3135"/>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6C2F84C-5B3E-7143-BF38-713FA0974BB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921" b="17921"/>
          <a:stretch/>
        </p:blipFill>
        <p:spPr>
          <a:xfrm>
            <a:off x="984250" y="806449"/>
            <a:ext cx="10223500" cy="5245100"/>
          </a:xfrm>
        </p:spPr>
      </p:pic>
      <p:sp>
        <p:nvSpPr>
          <p:cNvPr id="7" name="Rectangle 6"/>
          <p:cNvSpPr/>
          <p:nvPr/>
        </p:nvSpPr>
        <p:spPr>
          <a:xfrm>
            <a:off x="984250" y="806450"/>
            <a:ext cx="10223500" cy="5245100"/>
          </a:xfrm>
          <a:prstGeom prst="rect">
            <a:avLst/>
          </a:prstGeom>
          <a:solidFill>
            <a:srgbClr val="FC140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1">
            <a:extLst>
              <a:ext uri="{FF2B5EF4-FFF2-40B4-BE49-F238E27FC236}">
                <a16:creationId xmlns:a16="http://schemas.microsoft.com/office/drawing/2014/main" id="{3369A3DD-F6A5-4291-B241-20842777E942}"/>
              </a:ext>
            </a:extLst>
          </p:cNvPr>
          <p:cNvSpPr txBox="1"/>
          <p:nvPr/>
        </p:nvSpPr>
        <p:spPr>
          <a:xfrm>
            <a:off x="5300364" y="3516631"/>
            <a:ext cx="4671356" cy="6778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GB" sz="2800" b="1" dirty="0">
                <a:solidFill>
                  <a:srgbClr val="2E3135"/>
                </a:solidFill>
                <a:latin typeface="Garamond" panose="02020404030301010803" pitchFamily="18" charset="0"/>
                <a:ea typeface="Roboto" panose="02000000000000000000" pitchFamily="2" charset="0"/>
                <a:cs typeface="Lato" panose="020F0502020204030203" pitchFamily="34" charset="0"/>
              </a:rPr>
              <a:t>Fuel a Dream</a:t>
            </a:r>
            <a:endParaRPr lang="en-US" sz="2800" b="1" dirty="0">
              <a:solidFill>
                <a:srgbClr val="2E3135"/>
              </a:solidFill>
              <a:latin typeface="Garamond" panose="02020404030301010803" pitchFamily="18" charset="0"/>
              <a:ea typeface="Roboto" panose="02000000000000000000" pitchFamily="2" charset="0"/>
              <a:cs typeface="Lato" panose="020F0502020204030203" pitchFamily="34" charset="0"/>
            </a:endParaRPr>
          </a:p>
        </p:txBody>
      </p:sp>
      <p:sp>
        <p:nvSpPr>
          <p:cNvPr id="10" name="TextBox 12">
            <a:extLst>
              <a:ext uri="{FF2B5EF4-FFF2-40B4-BE49-F238E27FC236}">
                <a16:creationId xmlns:a16="http://schemas.microsoft.com/office/drawing/2014/main" id="{E21DD948-7165-4C02-B904-B2805B677F03}"/>
              </a:ext>
            </a:extLst>
          </p:cNvPr>
          <p:cNvSpPr txBox="1"/>
          <p:nvPr/>
        </p:nvSpPr>
        <p:spPr>
          <a:xfrm>
            <a:off x="5300364" y="2505670"/>
            <a:ext cx="4387214" cy="95410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rgbClr val="2E3135"/>
                </a:solidFill>
                <a:latin typeface="Garamond" panose="02020404030301010803" pitchFamily="18" charset="0"/>
                <a:ea typeface="Roboto" panose="02000000000000000000" pitchFamily="2" charset="0"/>
                <a:cs typeface="Lato" panose="020F0502020204030203" pitchFamily="34" charset="0"/>
              </a:rPr>
              <a:t>Karting Sponsorship Opportunities</a:t>
            </a:r>
          </a:p>
        </p:txBody>
      </p:sp>
      <p:cxnSp>
        <p:nvCxnSpPr>
          <p:cNvPr id="17" name="Straight Connector 16"/>
          <p:cNvCxnSpPr/>
          <p:nvPr/>
        </p:nvCxnSpPr>
        <p:spPr>
          <a:xfrm>
            <a:off x="5417523" y="3495675"/>
            <a:ext cx="392894" cy="0"/>
          </a:xfrm>
          <a:prstGeom prst="line">
            <a:avLst/>
          </a:prstGeom>
          <a:ln w="38100">
            <a:solidFill>
              <a:srgbClr val="2E313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83F31A0-534C-6440-BC8D-4C84D909BC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8860" y="2219980"/>
            <a:ext cx="3224053" cy="2418039"/>
          </a:xfrm>
          <a:prstGeom prst="rect">
            <a:avLst/>
          </a:prstGeom>
        </p:spPr>
      </p:pic>
    </p:spTree>
    <p:extLst>
      <p:ext uri="{BB962C8B-B14F-4D97-AF65-F5344CB8AC3E}">
        <p14:creationId xmlns:p14="http://schemas.microsoft.com/office/powerpoint/2010/main" val="218067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1" name="Rectangle 120">
            <a:extLst>
              <a:ext uri="{FF2B5EF4-FFF2-40B4-BE49-F238E27FC236}">
                <a16:creationId xmlns:a16="http://schemas.microsoft.com/office/drawing/2014/main" id="{E73BBE33-B533-4661-8A6A-6BD8D05EB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
          <p:cNvSpPr txBox="1">
            <a:spLocks/>
          </p:cNvSpPr>
          <p:nvPr/>
        </p:nvSpPr>
        <p:spPr>
          <a:xfrm>
            <a:off x="833120" y="557189"/>
            <a:ext cx="3357159" cy="27859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L="0" marR="0" lvl="0" indent="0" algn="l" fontAlgn="auto">
              <a:spcAft>
                <a:spcPts val="600"/>
              </a:spcAft>
              <a:buClrTx/>
              <a:buSzTx/>
              <a:tabLst/>
              <a:defRPr/>
            </a:pPr>
            <a:r>
              <a:rPr kumimoji="0" lang="en-US" sz="5200" b="1" i="0" u="none" strike="noStrike" kern="1200" cap="none" spc="0" normalizeH="0" baseline="0" noProof="0" dirty="0">
                <a:ln>
                  <a:noFill/>
                </a:ln>
                <a:solidFill>
                  <a:schemeClr val="tx1"/>
                </a:solidFill>
                <a:effectLst/>
                <a:uLnTx/>
                <a:uFillTx/>
                <a:latin typeface="+mj-lt"/>
                <a:ea typeface="+mj-ea"/>
                <a:cs typeface="+mj-cs"/>
              </a:rPr>
              <a:t>Gallery</a:t>
            </a:r>
          </a:p>
          <a:p>
            <a:pPr marL="0" marR="0" lvl="0" indent="0" algn="l" fontAlgn="auto">
              <a:spcAft>
                <a:spcPts val="600"/>
              </a:spcAft>
              <a:buClrTx/>
              <a:buSzTx/>
              <a:tabLst/>
              <a:defRPr/>
            </a:pPr>
            <a:r>
              <a:rPr lang="en-US" sz="2400" dirty="0">
                <a:latin typeface="+mj-lt"/>
                <a:ea typeface="+mj-ea"/>
                <a:cs typeface="+mj-cs"/>
              </a:rPr>
              <a:t>2021</a:t>
            </a:r>
          </a:p>
          <a:p>
            <a:pPr marL="0" marR="0" lvl="0" indent="0" algn="l" fontAlgn="auto">
              <a:spcAft>
                <a:spcPts val="600"/>
              </a:spcAft>
              <a:buClrTx/>
              <a:buSzTx/>
              <a:tabLst/>
              <a:defRPr/>
            </a:pPr>
            <a:r>
              <a:rPr lang="en-US" sz="2400" dirty="0">
                <a:latin typeface="+mj-lt"/>
                <a:ea typeface="+mj-ea"/>
                <a:cs typeface="+mj-cs"/>
              </a:rPr>
              <a:t>Worked hard for this Win!</a:t>
            </a:r>
            <a:endParaRPr kumimoji="0" lang="en-US" sz="2400" b="1" i="0" u="none" strike="noStrike" kern="1200" cap="none" spc="0" normalizeH="0" baseline="0" noProof="0" dirty="0">
              <a:ln>
                <a:noFill/>
              </a:ln>
              <a:solidFill>
                <a:schemeClr val="tx1"/>
              </a:solidFill>
              <a:effectLst/>
              <a:uLnTx/>
              <a:uFillTx/>
              <a:latin typeface="+mj-lt"/>
              <a:ea typeface="+mj-ea"/>
              <a:cs typeface="+mj-cs"/>
            </a:endParaRPr>
          </a:p>
        </p:txBody>
      </p:sp>
      <p:pic>
        <p:nvPicPr>
          <p:cNvPr id="2" name="Picture 1" descr="A person in a race suit&#10;&#10;Description automatically generated">
            <a:extLst>
              <a:ext uri="{FF2B5EF4-FFF2-40B4-BE49-F238E27FC236}">
                <a16:creationId xmlns:a16="http://schemas.microsoft.com/office/drawing/2014/main" id="{27578B0C-E23A-A7D6-979A-5C0BF9126FD8}"/>
              </a:ext>
            </a:extLst>
          </p:cNvPr>
          <p:cNvPicPr>
            <a:picLocks noChangeAspect="1"/>
          </p:cNvPicPr>
          <p:nvPr/>
        </p:nvPicPr>
        <p:blipFill rotWithShape="1">
          <a:blip r:embed="rId2">
            <a:extLst>
              <a:ext uri="{28A0092B-C50C-407E-A947-70E740481C1C}">
                <a14:useLocalDpi xmlns:a14="http://schemas.microsoft.com/office/drawing/2010/main" val="0"/>
              </a:ext>
            </a:extLst>
          </a:blip>
          <a:srcRect l="3299" r="51041" b="-3"/>
          <a:stretch/>
        </p:blipFill>
        <p:spPr>
          <a:xfrm rot="5400000">
            <a:off x="4915847" y="-258506"/>
            <a:ext cx="2228757" cy="2745766"/>
          </a:xfrm>
          <a:prstGeom prst="rect">
            <a:avLst/>
          </a:prstGeom>
        </p:spPr>
      </p:pic>
      <p:pic>
        <p:nvPicPr>
          <p:cNvPr id="3" name="Picture 2" descr="A person in a go kart&#10;&#10;Description automatically generated">
            <a:extLst>
              <a:ext uri="{FF2B5EF4-FFF2-40B4-BE49-F238E27FC236}">
                <a16:creationId xmlns:a16="http://schemas.microsoft.com/office/drawing/2014/main" id="{DF140F65-27F5-FEB0-CE38-FDE4C8C0FCFB}"/>
              </a:ext>
            </a:extLst>
          </p:cNvPr>
          <p:cNvPicPr>
            <a:picLocks noChangeAspect="1"/>
          </p:cNvPicPr>
          <p:nvPr/>
        </p:nvPicPr>
        <p:blipFill rotWithShape="1">
          <a:blip r:embed="rId3">
            <a:extLst>
              <a:ext uri="{28A0092B-C50C-407E-A947-70E740481C1C}">
                <a14:useLocalDpi xmlns:a14="http://schemas.microsoft.com/office/drawing/2010/main" val="0"/>
              </a:ext>
            </a:extLst>
          </a:blip>
          <a:srcRect l="16712" r="21299" b="-3"/>
          <a:stretch/>
        </p:blipFill>
        <p:spPr>
          <a:xfrm>
            <a:off x="4657343" y="2400474"/>
            <a:ext cx="2742158" cy="2057043"/>
          </a:xfrm>
          <a:prstGeom prst="rect">
            <a:avLst/>
          </a:prstGeom>
        </p:spPr>
      </p:pic>
      <p:pic>
        <p:nvPicPr>
          <p:cNvPr id="4" name="Picture 3" descr="A group of boys standing next to a sign&#10;&#10;Description automatically generated">
            <a:extLst>
              <a:ext uri="{FF2B5EF4-FFF2-40B4-BE49-F238E27FC236}">
                <a16:creationId xmlns:a16="http://schemas.microsoft.com/office/drawing/2014/main" id="{463456F5-AFB1-1C37-EFFB-22C343A4D0D0}"/>
              </a:ext>
            </a:extLst>
          </p:cNvPr>
          <p:cNvPicPr>
            <a:picLocks noChangeAspect="1"/>
          </p:cNvPicPr>
          <p:nvPr/>
        </p:nvPicPr>
        <p:blipFill rotWithShape="1">
          <a:blip r:embed="rId4">
            <a:extLst>
              <a:ext uri="{28A0092B-C50C-407E-A947-70E740481C1C}">
                <a14:useLocalDpi xmlns:a14="http://schemas.microsoft.com/office/drawing/2010/main" val="0"/>
              </a:ext>
            </a:extLst>
          </a:blip>
          <a:srcRect l="18806" r="3434" b="3"/>
          <a:stretch/>
        </p:blipFill>
        <p:spPr>
          <a:xfrm>
            <a:off x="7570565" y="10"/>
            <a:ext cx="4614002" cy="3337539"/>
          </a:xfrm>
          <a:prstGeom prst="rect">
            <a:avLst/>
          </a:prstGeom>
        </p:spPr>
      </p:pic>
      <p:pic>
        <p:nvPicPr>
          <p:cNvPr id="5" name="Picture 4" descr="A person holding two trophies&#10;&#10;Description automatically generated">
            <a:extLst>
              <a:ext uri="{FF2B5EF4-FFF2-40B4-BE49-F238E27FC236}">
                <a16:creationId xmlns:a16="http://schemas.microsoft.com/office/drawing/2014/main" id="{6B751321-484B-1886-6F60-CD72BDD8444D}"/>
              </a:ext>
            </a:extLst>
          </p:cNvPr>
          <p:cNvPicPr>
            <a:picLocks noChangeAspect="1"/>
          </p:cNvPicPr>
          <p:nvPr/>
        </p:nvPicPr>
        <p:blipFill>
          <a:blip r:embed="rId5">
            <a:extLst>
              <a:ext uri="{28A0092B-C50C-407E-A947-70E740481C1C}">
                <a14:useLocalDpi xmlns:a14="http://schemas.microsoft.com/office/drawing/2010/main" val="0"/>
              </a:ext>
            </a:extLst>
          </a:blip>
          <a:srcRect t="11612" r="-2" b="51860"/>
          <a:stretch/>
        </p:blipFill>
        <p:spPr>
          <a:xfrm>
            <a:off x="4653737" y="4629235"/>
            <a:ext cx="2745764" cy="2228764"/>
          </a:xfrm>
          <a:prstGeom prst="rect">
            <a:avLst/>
          </a:prstGeom>
        </p:spPr>
      </p:pic>
      <p:pic>
        <p:nvPicPr>
          <p:cNvPr id="6" name="Picture 5" descr="A person and person posing with a child in a race outfit&#10;&#10;Description automatically generated">
            <a:extLst>
              <a:ext uri="{FF2B5EF4-FFF2-40B4-BE49-F238E27FC236}">
                <a16:creationId xmlns:a16="http://schemas.microsoft.com/office/drawing/2014/main" id="{BBB28E50-16B7-4F0D-F352-10325084E1AD}"/>
              </a:ext>
            </a:extLst>
          </p:cNvPr>
          <p:cNvPicPr>
            <a:picLocks noChangeAspect="1"/>
          </p:cNvPicPr>
          <p:nvPr/>
        </p:nvPicPr>
        <p:blipFill>
          <a:blip r:embed="rId6">
            <a:extLst>
              <a:ext uri="{28A0092B-C50C-407E-A947-70E740481C1C}">
                <a14:useLocalDpi xmlns:a14="http://schemas.microsoft.com/office/drawing/2010/main" val="0"/>
              </a:ext>
            </a:extLst>
          </a:blip>
          <a:srcRect l="6337" r="1346" b="-2"/>
          <a:stretch/>
        </p:blipFill>
        <p:spPr>
          <a:xfrm>
            <a:off x="7570565" y="3509264"/>
            <a:ext cx="4614002" cy="3348735"/>
          </a:xfrm>
          <a:prstGeom prst="rect">
            <a:avLst/>
          </a:prstGeom>
        </p:spPr>
      </p:pic>
    </p:spTree>
    <p:extLst>
      <p:ext uri="{BB962C8B-B14F-4D97-AF65-F5344CB8AC3E}">
        <p14:creationId xmlns:p14="http://schemas.microsoft.com/office/powerpoint/2010/main" val="3845931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itle 1"/>
          <p:cNvSpPr txBox="1">
            <a:spLocks/>
          </p:cNvSpPr>
          <p:nvPr/>
        </p:nvSpPr>
        <p:spPr>
          <a:xfrm>
            <a:off x="4603468" y="4741948"/>
            <a:ext cx="6829520" cy="86203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L="0" marR="0" lvl="0" indent="0" algn="l" fontAlgn="auto">
              <a:spcAft>
                <a:spcPts val="600"/>
              </a:spcAft>
              <a:buClrTx/>
              <a:buSzTx/>
              <a:tabLst/>
              <a:defRPr/>
            </a:pPr>
            <a:r>
              <a:rPr kumimoji="0" lang="en-US" b="1" i="0" u="none" strike="noStrike" kern="1200" cap="none" spc="0" normalizeH="0" baseline="0" noProof="0" dirty="0">
                <a:ln>
                  <a:noFill/>
                </a:ln>
                <a:solidFill>
                  <a:srgbClr val="FFFFFF"/>
                </a:solidFill>
                <a:effectLst/>
                <a:uLnTx/>
                <a:uFillTx/>
                <a:latin typeface="+mj-lt"/>
                <a:ea typeface="+mj-ea"/>
                <a:cs typeface="+mj-cs"/>
              </a:rPr>
              <a:t>Gallery</a:t>
            </a:r>
          </a:p>
        </p:txBody>
      </p:sp>
      <p:pic>
        <p:nvPicPr>
          <p:cNvPr id="2" name="Picture 1">
            <a:extLst>
              <a:ext uri="{FF2B5EF4-FFF2-40B4-BE49-F238E27FC236}">
                <a16:creationId xmlns:a16="http://schemas.microsoft.com/office/drawing/2014/main" id="{16995C4F-6B64-4E78-E0EE-F95975812071}"/>
              </a:ext>
            </a:extLst>
          </p:cNvPr>
          <p:cNvPicPr>
            <a:picLocks noChangeAspect="1"/>
          </p:cNvPicPr>
          <p:nvPr/>
        </p:nvPicPr>
        <p:blipFill>
          <a:blip r:embed="rId2"/>
          <a:srcRect t="5996" r="1" b="53370"/>
          <a:stretch/>
        </p:blipFill>
        <p:spPr>
          <a:xfrm>
            <a:off x="317636" y="321734"/>
            <a:ext cx="3797570" cy="2010551"/>
          </a:xfrm>
          <a:prstGeom prst="rect">
            <a:avLst/>
          </a:prstGeom>
        </p:spPr>
      </p:pic>
      <p:pic>
        <p:nvPicPr>
          <p:cNvPr id="4" name="Picture 3" descr="A person and child posing for a picture&#10;&#10;Description automatically generated">
            <a:extLst>
              <a:ext uri="{FF2B5EF4-FFF2-40B4-BE49-F238E27FC236}">
                <a16:creationId xmlns:a16="http://schemas.microsoft.com/office/drawing/2014/main" id="{5D1838F1-9049-EE12-3D39-3995D29F545A}"/>
              </a:ext>
            </a:extLst>
          </p:cNvPr>
          <p:cNvPicPr>
            <a:picLocks noChangeAspect="1"/>
          </p:cNvPicPr>
          <p:nvPr/>
        </p:nvPicPr>
        <p:blipFill>
          <a:blip r:embed="rId3">
            <a:extLst>
              <a:ext uri="{28A0092B-C50C-407E-A947-70E740481C1C}">
                <a14:useLocalDpi xmlns:a14="http://schemas.microsoft.com/office/drawing/2010/main" val="0"/>
              </a:ext>
            </a:extLst>
          </a:blip>
          <a:srcRect t="7216" r="1" b="31822"/>
          <a:stretch/>
        </p:blipFill>
        <p:spPr>
          <a:xfrm>
            <a:off x="4202549" y="321732"/>
            <a:ext cx="3793472" cy="4111323"/>
          </a:xfrm>
          <a:prstGeom prst="rect">
            <a:avLst/>
          </a:prstGeom>
        </p:spPr>
      </p:pic>
      <p:pic>
        <p:nvPicPr>
          <p:cNvPr id="102" name="Picture 101" descr="A child sitting in a car&#10;&#10;Description automatically generated">
            <a:extLst>
              <a:ext uri="{FF2B5EF4-FFF2-40B4-BE49-F238E27FC236}">
                <a16:creationId xmlns:a16="http://schemas.microsoft.com/office/drawing/2014/main" id="{2B876AD2-AF8F-EBEF-0AE0-BAB0497D76BF}"/>
              </a:ext>
            </a:extLst>
          </p:cNvPr>
          <p:cNvPicPr>
            <a:picLocks noChangeAspect="1"/>
          </p:cNvPicPr>
          <p:nvPr/>
        </p:nvPicPr>
        <p:blipFill>
          <a:blip r:embed="rId4">
            <a:extLst>
              <a:ext uri="{28A0092B-C50C-407E-A947-70E740481C1C}">
                <a14:useLocalDpi xmlns:a14="http://schemas.microsoft.com/office/drawing/2010/main" val="0"/>
              </a:ext>
            </a:extLst>
          </a:blip>
          <a:srcRect t="14998" r="3" b="33124"/>
          <a:stretch/>
        </p:blipFill>
        <p:spPr>
          <a:xfrm>
            <a:off x="8086176" y="321733"/>
            <a:ext cx="3797984" cy="2010552"/>
          </a:xfrm>
          <a:prstGeom prst="rect">
            <a:avLst/>
          </a:prstGeom>
        </p:spPr>
      </p:pic>
      <p:pic>
        <p:nvPicPr>
          <p:cNvPr id="128" name="Picture 127" descr="Two boys standing on a podium with trophies">
            <a:extLst>
              <a:ext uri="{FF2B5EF4-FFF2-40B4-BE49-F238E27FC236}">
                <a16:creationId xmlns:a16="http://schemas.microsoft.com/office/drawing/2014/main" id="{298DA67D-607A-EBFD-2BEC-FA8FAFAF6BE2}"/>
              </a:ext>
            </a:extLst>
          </p:cNvPr>
          <p:cNvPicPr>
            <a:picLocks noChangeAspect="1"/>
          </p:cNvPicPr>
          <p:nvPr/>
        </p:nvPicPr>
        <p:blipFill>
          <a:blip r:embed="rId5">
            <a:extLst>
              <a:ext uri="{28A0092B-C50C-407E-A947-70E740481C1C}">
                <a14:useLocalDpi xmlns:a14="http://schemas.microsoft.com/office/drawing/2010/main" val="0"/>
              </a:ext>
            </a:extLst>
          </a:blip>
          <a:srcRect t="3666" r="1" b="29999"/>
          <a:stretch/>
        </p:blipFill>
        <p:spPr>
          <a:xfrm>
            <a:off x="317634" y="2422097"/>
            <a:ext cx="3794760" cy="201380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29" name="Picture 128" descr="A group of kids standing on a stage">
            <a:extLst>
              <a:ext uri="{FF2B5EF4-FFF2-40B4-BE49-F238E27FC236}">
                <a16:creationId xmlns:a16="http://schemas.microsoft.com/office/drawing/2014/main" id="{2373A95F-6806-BC76-EB30-C4625B45CFB2}"/>
              </a:ext>
            </a:extLst>
          </p:cNvPr>
          <p:cNvPicPr>
            <a:picLocks noChangeAspect="1"/>
          </p:cNvPicPr>
          <p:nvPr/>
        </p:nvPicPr>
        <p:blipFill>
          <a:blip r:embed="rId6">
            <a:extLst>
              <a:ext uri="{28A0092B-C50C-407E-A947-70E740481C1C}">
                <a14:useLocalDpi xmlns:a14="http://schemas.microsoft.com/office/drawing/2010/main" val="0"/>
              </a:ext>
            </a:extLst>
          </a:blip>
          <a:srcRect t="1818" b="4521"/>
          <a:stretch/>
        </p:blipFill>
        <p:spPr>
          <a:xfrm>
            <a:off x="8082952" y="2431705"/>
            <a:ext cx="3797983" cy="2000947"/>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27" name="Picture 126" descr="A group of young boys on stage">
            <a:extLst>
              <a:ext uri="{FF2B5EF4-FFF2-40B4-BE49-F238E27FC236}">
                <a16:creationId xmlns:a16="http://schemas.microsoft.com/office/drawing/2014/main" id="{D01BBCB6-8390-0038-5F29-FA185D845755}"/>
              </a:ext>
            </a:extLst>
          </p:cNvPr>
          <p:cNvPicPr>
            <a:picLocks noChangeAspect="1"/>
          </p:cNvPicPr>
          <p:nvPr/>
        </p:nvPicPr>
        <p:blipFill>
          <a:blip r:embed="rId7">
            <a:extLst>
              <a:ext uri="{28A0092B-C50C-407E-A947-70E740481C1C}">
                <a14:useLocalDpi xmlns:a14="http://schemas.microsoft.com/office/drawing/2010/main" val="0"/>
              </a:ext>
            </a:extLst>
          </a:blip>
          <a:srcRect r="1" b="4965"/>
          <a:stretch/>
        </p:blipFill>
        <p:spPr>
          <a:xfrm>
            <a:off x="317634" y="4525716"/>
            <a:ext cx="3794760" cy="201055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cxnSp>
        <p:nvCxnSpPr>
          <p:cNvPr id="150" name="Straight Connector 14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50B6244-A1B4-B075-5081-BFAACAAD7023}"/>
              </a:ext>
            </a:extLst>
          </p:cNvPr>
          <p:cNvSpPr txBox="1"/>
          <p:nvPr/>
        </p:nvSpPr>
        <p:spPr>
          <a:xfrm>
            <a:off x="4719934" y="5871411"/>
            <a:ext cx="3933178" cy="400110"/>
          </a:xfrm>
          <a:prstGeom prst="rect">
            <a:avLst/>
          </a:prstGeom>
          <a:noFill/>
        </p:spPr>
        <p:txBody>
          <a:bodyPr wrap="square" rtlCol="0">
            <a:spAutoFit/>
          </a:bodyPr>
          <a:lstStyle/>
          <a:p>
            <a:r>
              <a:rPr lang="en-GB" sz="2000" dirty="0">
                <a:solidFill>
                  <a:schemeClr val="bg1"/>
                </a:solidFill>
              </a:rPr>
              <a:t>2021/22</a:t>
            </a:r>
          </a:p>
        </p:txBody>
      </p:sp>
    </p:spTree>
    <p:extLst>
      <p:ext uri="{BB962C8B-B14F-4D97-AF65-F5344CB8AC3E}">
        <p14:creationId xmlns:p14="http://schemas.microsoft.com/office/powerpoint/2010/main" val="3923922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child in a red suit holding a helmet&#10;&#10;Description automatically generated">
            <a:extLst>
              <a:ext uri="{FF2B5EF4-FFF2-40B4-BE49-F238E27FC236}">
                <a16:creationId xmlns:a16="http://schemas.microsoft.com/office/drawing/2014/main" id="{D7562087-17F5-E110-4956-13BC687062EB}"/>
              </a:ext>
            </a:extLst>
          </p:cNvPr>
          <p:cNvPicPr>
            <a:picLocks noChangeAspect="1"/>
          </p:cNvPicPr>
          <p:nvPr/>
        </p:nvPicPr>
        <p:blipFill>
          <a:blip r:embed="rId2">
            <a:extLst>
              <a:ext uri="{28A0092B-C50C-407E-A947-70E740481C1C}">
                <a14:useLocalDpi xmlns:a14="http://schemas.microsoft.com/office/drawing/2010/main" val="0"/>
              </a:ext>
            </a:extLst>
          </a:blip>
          <a:srcRect l="5233" r="9486" b="3"/>
          <a:stretch/>
        </p:blipFill>
        <p:spPr>
          <a:xfrm>
            <a:off x="20" y="10"/>
            <a:ext cx="3728839" cy="4197358"/>
          </a:xfrm>
          <a:prstGeom prst="rect">
            <a:avLst/>
          </a:prstGeom>
        </p:spPr>
      </p:pic>
      <p:pic>
        <p:nvPicPr>
          <p:cNvPr id="19" name="Picture 18" descr="A group of kids wearing helmets&#10;&#10;Description automatically generated">
            <a:extLst>
              <a:ext uri="{FF2B5EF4-FFF2-40B4-BE49-F238E27FC236}">
                <a16:creationId xmlns:a16="http://schemas.microsoft.com/office/drawing/2014/main" id="{ACA76E78-0DEE-E1CD-6E01-96071E782166}"/>
              </a:ext>
            </a:extLst>
          </p:cNvPr>
          <p:cNvPicPr>
            <a:picLocks noChangeAspect="1"/>
          </p:cNvPicPr>
          <p:nvPr/>
        </p:nvPicPr>
        <p:blipFill>
          <a:blip r:embed="rId3">
            <a:extLst>
              <a:ext uri="{28A0092B-C50C-407E-A947-70E740481C1C}">
                <a14:useLocalDpi xmlns:a14="http://schemas.microsoft.com/office/drawing/2010/main" val="0"/>
              </a:ext>
            </a:extLst>
          </a:blip>
          <a:srcRect l="14680" r="15050" b="2"/>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15" name="Picture 14" descr="A group of young people wearing racing suits&#10;&#10;Description automatically generated">
            <a:extLst>
              <a:ext uri="{FF2B5EF4-FFF2-40B4-BE49-F238E27FC236}">
                <a16:creationId xmlns:a16="http://schemas.microsoft.com/office/drawing/2014/main" id="{AE2A571B-6996-B231-40FE-837D7BCAE857}"/>
              </a:ext>
            </a:extLst>
          </p:cNvPr>
          <p:cNvPicPr>
            <a:picLocks noChangeAspect="1"/>
          </p:cNvPicPr>
          <p:nvPr/>
        </p:nvPicPr>
        <p:blipFill>
          <a:blip r:embed="rId4">
            <a:extLst>
              <a:ext uri="{28A0092B-C50C-407E-A947-70E740481C1C}">
                <a14:useLocalDpi xmlns:a14="http://schemas.microsoft.com/office/drawing/2010/main" val="0"/>
              </a:ext>
            </a:extLst>
          </a:blip>
          <a:srcRect l="805" r="5549" b="-3"/>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21" name="Picture 20" descr="A child wearing a helmet and holding a steering wheel&#10;&#10;Description automatically generated">
            <a:extLst>
              <a:ext uri="{FF2B5EF4-FFF2-40B4-BE49-F238E27FC236}">
                <a16:creationId xmlns:a16="http://schemas.microsoft.com/office/drawing/2014/main" id="{23576D81-568F-9841-6CF7-552F1F8AA214}"/>
              </a:ext>
            </a:extLst>
          </p:cNvPr>
          <p:cNvPicPr>
            <a:picLocks noChangeAspect="1"/>
          </p:cNvPicPr>
          <p:nvPr/>
        </p:nvPicPr>
        <p:blipFill>
          <a:blip r:embed="rId5">
            <a:extLst>
              <a:ext uri="{28A0092B-C50C-407E-A947-70E740481C1C}">
                <a14:useLocalDpi xmlns:a14="http://schemas.microsoft.com/office/drawing/2010/main" val="0"/>
              </a:ext>
            </a:extLst>
          </a:blip>
          <a:srcRect t="26688" b="7899"/>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6" name="Title 1"/>
          <p:cNvSpPr txBox="1">
            <a:spLocks/>
          </p:cNvSpPr>
          <p:nvPr/>
        </p:nvSpPr>
        <p:spPr>
          <a:xfrm>
            <a:off x="6343650" y="4181474"/>
            <a:ext cx="5505814" cy="147133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L="0" marR="0" lvl="0" indent="0" algn="l" fontAlgn="auto">
              <a:spcAft>
                <a:spcPts val="600"/>
              </a:spcAft>
              <a:buClrTx/>
              <a:buSzTx/>
              <a:tabLst/>
              <a:defRPr/>
            </a:pPr>
            <a:r>
              <a:rPr kumimoji="0" lang="en-US" sz="4400" b="1" i="0" u="none" strike="noStrike" kern="1200" cap="none" spc="0" normalizeH="0" baseline="0" noProof="0" dirty="0">
                <a:ln>
                  <a:noFill/>
                </a:ln>
                <a:solidFill>
                  <a:schemeClr val="tx1"/>
                </a:solidFill>
                <a:effectLst/>
                <a:uLnTx/>
                <a:uFillTx/>
                <a:latin typeface="+mj-lt"/>
                <a:ea typeface="+mj-ea"/>
                <a:cs typeface="+mj-cs"/>
              </a:rPr>
              <a:t>Gallery</a:t>
            </a:r>
          </a:p>
          <a:p>
            <a:pPr marL="0" marR="0" lvl="0" indent="0" algn="l" fontAlgn="auto">
              <a:spcAft>
                <a:spcPts val="600"/>
              </a:spcAft>
              <a:buClrTx/>
              <a:buSzTx/>
              <a:tabLst/>
              <a:defRPr/>
            </a:pPr>
            <a:r>
              <a:rPr lang="en-US" sz="3200" u="sng" dirty="0">
                <a:latin typeface="+mj-lt"/>
                <a:ea typeface="+mj-ea"/>
                <a:cs typeface="+mj-cs"/>
              </a:rPr>
              <a:t>Photo Shoot 2022</a:t>
            </a:r>
          </a:p>
          <a:p>
            <a:pPr marL="0" marR="0" lvl="0" indent="0" algn="l" fontAlgn="auto">
              <a:spcAft>
                <a:spcPts val="600"/>
              </a:spcAft>
              <a:buClrTx/>
              <a:buSzTx/>
              <a:tabLst/>
              <a:defRPr/>
            </a:pPr>
            <a:r>
              <a:rPr kumimoji="0" lang="en-US" sz="1800" b="1" i="0" u="none" strike="noStrike" kern="1200" cap="none" spc="0" normalizeH="0" baseline="0" noProof="0" dirty="0">
                <a:ln>
                  <a:noFill/>
                </a:ln>
                <a:solidFill>
                  <a:schemeClr val="tx1"/>
                </a:solidFill>
                <a:effectLst/>
                <a:uLnTx/>
                <a:uFillTx/>
                <a:latin typeface="+mj-lt"/>
                <a:ea typeface="+mj-ea"/>
                <a:cs typeface="+mj-cs"/>
              </a:rPr>
              <a:t>Invited by Lewis Hamilton to attend British Grand Prix Practice </a:t>
            </a:r>
          </a:p>
        </p:txBody>
      </p:sp>
    </p:spTree>
    <p:extLst>
      <p:ext uri="{BB962C8B-B14F-4D97-AF65-F5344CB8AC3E}">
        <p14:creationId xmlns:p14="http://schemas.microsoft.com/office/powerpoint/2010/main" val="766039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B6DBFCBF-E869-4150-807D-0EA34DD58B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p:cNvSpPr txBox="1">
            <a:spLocks/>
          </p:cNvSpPr>
          <p:nvPr/>
        </p:nvSpPr>
        <p:spPr>
          <a:xfrm>
            <a:off x="828367" y="4772129"/>
            <a:ext cx="6143626" cy="1400400"/>
          </a:xfrm>
          <a:prstGeom prst="rect">
            <a:avLst/>
          </a:prstGeom>
        </p:spPr>
        <p:txBody>
          <a:bodyPr vert="horz" wrap="square" lIns="91440" tIns="45720" rIns="91440" bIns="45720" rtlCol="0" anchor="b">
            <a:normAutofit/>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L="0" marR="0" lvl="0" indent="0" algn="l" fontAlgn="auto">
              <a:spcAft>
                <a:spcPts val="600"/>
              </a:spcAft>
              <a:buClrTx/>
              <a:buSzTx/>
              <a:tabLst/>
              <a:defRPr/>
            </a:pPr>
            <a:r>
              <a:rPr kumimoji="0" lang="en-US" sz="5600" b="1" i="0" u="none" strike="noStrike" kern="1200" cap="none" spc="0" normalizeH="0" baseline="0" noProof="0" dirty="0">
                <a:ln>
                  <a:noFill/>
                </a:ln>
                <a:solidFill>
                  <a:schemeClr val="bg1"/>
                </a:solidFill>
                <a:effectLst/>
                <a:uLnTx/>
                <a:uFillTx/>
                <a:latin typeface="+mj-lt"/>
                <a:ea typeface="+mj-ea"/>
                <a:cs typeface="+mj-cs"/>
              </a:rPr>
              <a:t>Gallery </a:t>
            </a:r>
          </a:p>
          <a:p>
            <a:pPr marL="0" marR="0" lvl="0" indent="0" algn="l" fontAlgn="auto">
              <a:spcAft>
                <a:spcPts val="600"/>
              </a:spcAft>
              <a:buClrTx/>
              <a:buSzTx/>
              <a:tabLst/>
              <a:defRPr/>
            </a:pPr>
            <a:r>
              <a:rPr kumimoji="0" lang="en-US" sz="3200" b="1" i="0" u="none" strike="noStrike" kern="1200" cap="none" spc="0" normalizeH="0" baseline="0" noProof="0" dirty="0">
                <a:ln>
                  <a:noFill/>
                </a:ln>
                <a:solidFill>
                  <a:schemeClr val="bg1"/>
                </a:solidFill>
                <a:effectLst/>
                <a:uLnTx/>
                <a:uFillTx/>
                <a:latin typeface="+mj-lt"/>
                <a:ea typeface="+mj-ea"/>
                <a:cs typeface="+mj-cs"/>
              </a:rPr>
              <a:t>2023 Championships</a:t>
            </a:r>
          </a:p>
        </p:txBody>
      </p:sp>
      <p:pic>
        <p:nvPicPr>
          <p:cNvPr id="9" name="Picture 8" descr="A child in a tuxedo standing in front of a table with trophies&#10;&#10;Description automatically generated">
            <a:extLst>
              <a:ext uri="{FF2B5EF4-FFF2-40B4-BE49-F238E27FC236}">
                <a16:creationId xmlns:a16="http://schemas.microsoft.com/office/drawing/2014/main" id="{4CE75BA4-AD8F-17E3-9C3B-6DCD3760D433}"/>
              </a:ext>
            </a:extLst>
          </p:cNvPr>
          <p:cNvPicPr>
            <a:picLocks noChangeAspect="1"/>
          </p:cNvPicPr>
          <p:nvPr/>
        </p:nvPicPr>
        <p:blipFill>
          <a:blip r:embed="rId2">
            <a:extLst>
              <a:ext uri="{28A0092B-C50C-407E-A947-70E740481C1C}">
                <a14:useLocalDpi xmlns:a14="http://schemas.microsoft.com/office/drawing/2010/main" val="0"/>
              </a:ext>
            </a:extLst>
          </a:blip>
          <a:srcRect r="-3" b="24929"/>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7" name="Picture 6" descr="A group of people holding trophies&#10;&#10;Description automatically generated">
            <a:extLst>
              <a:ext uri="{FF2B5EF4-FFF2-40B4-BE49-F238E27FC236}">
                <a16:creationId xmlns:a16="http://schemas.microsoft.com/office/drawing/2014/main" id="{DE957E60-2275-B54E-E8C0-DEA305AD926A}"/>
              </a:ext>
            </a:extLst>
          </p:cNvPr>
          <p:cNvPicPr>
            <a:picLocks noChangeAspect="1"/>
          </p:cNvPicPr>
          <p:nvPr/>
        </p:nvPicPr>
        <p:blipFill>
          <a:blip r:embed="rId3">
            <a:extLst>
              <a:ext uri="{28A0092B-C50C-407E-A947-70E740481C1C}">
                <a14:useLocalDpi xmlns:a14="http://schemas.microsoft.com/office/drawing/2010/main" val="0"/>
              </a:ext>
            </a:extLst>
          </a:blip>
          <a:srcRect l="9688" r="9689"/>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5" name="Picture 4" descr="A person holding a trophy&#10;&#10;Description automatically generated">
            <a:extLst>
              <a:ext uri="{FF2B5EF4-FFF2-40B4-BE49-F238E27FC236}">
                <a16:creationId xmlns:a16="http://schemas.microsoft.com/office/drawing/2014/main" id="{98A5C511-4F90-494A-557A-755DC803872F}"/>
              </a:ext>
            </a:extLst>
          </p:cNvPr>
          <p:cNvPicPr>
            <a:picLocks noChangeAspect="1"/>
          </p:cNvPicPr>
          <p:nvPr/>
        </p:nvPicPr>
        <p:blipFill>
          <a:blip r:embed="rId4">
            <a:extLst>
              <a:ext uri="{28A0092B-C50C-407E-A947-70E740481C1C}">
                <a14:useLocalDpi xmlns:a14="http://schemas.microsoft.com/office/drawing/2010/main" val="0"/>
              </a:ext>
            </a:extLst>
          </a:blip>
          <a:srcRect l="12649" r="4" b="4"/>
          <a:stretch/>
        </p:blipFill>
        <p:spPr>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p:spPr>
      </p:pic>
      <p:pic>
        <p:nvPicPr>
          <p:cNvPr id="3" name="Picture 2" descr="A group of kids holding trophies&#10;&#10;Description automatically generated">
            <a:extLst>
              <a:ext uri="{FF2B5EF4-FFF2-40B4-BE49-F238E27FC236}">
                <a16:creationId xmlns:a16="http://schemas.microsoft.com/office/drawing/2014/main" id="{F4687BC4-2300-14FA-A1C0-50739EDC6A0F}"/>
              </a:ext>
            </a:extLst>
          </p:cNvPr>
          <p:cNvPicPr>
            <a:picLocks noChangeAspect="1"/>
          </p:cNvPicPr>
          <p:nvPr/>
        </p:nvPicPr>
        <p:blipFill>
          <a:blip r:embed="rId5">
            <a:extLst>
              <a:ext uri="{28A0092B-C50C-407E-A947-70E740481C1C}">
                <a14:useLocalDpi xmlns:a14="http://schemas.microsoft.com/office/drawing/2010/main" val="0"/>
              </a:ext>
            </a:extLst>
          </a:blip>
          <a:srcRect r="2" b="2974"/>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grpSp>
        <p:nvGrpSpPr>
          <p:cNvPr id="45" name="Group 44">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46" name="Freeform: Shape 45">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Shape 46">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983762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p:cNvSpPr txBox="1">
            <a:spLocks/>
          </p:cNvSpPr>
          <p:nvPr/>
        </p:nvSpPr>
        <p:spPr>
          <a:xfrm>
            <a:off x="836675" y="331743"/>
            <a:ext cx="10515600" cy="184001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L="0" marR="0" lvl="0" indent="0" algn="l" fontAlgn="auto">
              <a:spcAft>
                <a:spcPts val="600"/>
              </a:spcAft>
              <a:buClrTx/>
              <a:buSzTx/>
              <a:tabLst/>
              <a:defRPr/>
            </a:pPr>
            <a:r>
              <a:rPr kumimoji="0" lang="en-US" sz="5200" b="1" i="0" u="none" strike="noStrike" kern="1200" cap="none" spc="0" normalizeH="0" baseline="0" noProof="0" dirty="0">
                <a:ln>
                  <a:noFill/>
                </a:ln>
                <a:solidFill>
                  <a:schemeClr val="tx1"/>
                </a:solidFill>
                <a:effectLst/>
                <a:uLnTx/>
                <a:uFillTx/>
                <a:latin typeface="+mj-lt"/>
                <a:ea typeface="+mj-ea"/>
                <a:cs typeface="+mj-cs"/>
              </a:rPr>
              <a:t>Gallery </a:t>
            </a:r>
          </a:p>
          <a:p>
            <a:pPr marL="0" marR="0" lvl="0" indent="0" algn="l" fontAlgn="auto">
              <a:spcAft>
                <a:spcPts val="600"/>
              </a:spcAft>
              <a:buClrTx/>
              <a:buSzTx/>
              <a:tabLst/>
              <a:defRPr/>
            </a:pPr>
            <a:r>
              <a:rPr kumimoji="0" lang="en-US" b="1" i="0" u="none" strike="noStrike" kern="1200" cap="none" spc="0" normalizeH="0" baseline="0" noProof="0" dirty="0">
                <a:ln>
                  <a:noFill/>
                </a:ln>
                <a:solidFill>
                  <a:schemeClr val="tx1"/>
                </a:solidFill>
                <a:effectLst/>
                <a:uLnTx/>
                <a:uFillTx/>
                <a:latin typeface="+mj-lt"/>
                <a:ea typeface="+mj-ea"/>
                <a:cs typeface="+mj-cs"/>
              </a:rPr>
              <a:t>Owner Driver BM Plate 2024</a:t>
            </a:r>
          </a:p>
        </p:txBody>
      </p:sp>
      <p:pic>
        <p:nvPicPr>
          <p:cNvPr id="7" name="Picture 6" descr="A person in a go kart&#10;&#10;Description automatically generated">
            <a:extLst>
              <a:ext uri="{FF2B5EF4-FFF2-40B4-BE49-F238E27FC236}">
                <a16:creationId xmlns:a16="http://schemas.microsoft.com/office/drawing/2014/main" id="{E95B7EEC-56D4-9444-32D3-1F7D2B37C1CE}"/>
              </a:ext>
            </a:extLst>
          </p:cNvPr>
          <p:cNvPicPr>
            <a:picLocks noChangeAspect="1"/>
          </p:cNvPicPr>
          <p:nvPr/>
        </p:nvPicPr>
        <p:blipFill>
          <a:blip r:embed="rId2">
            <a:extLst>
              <a:ext uri="{28A0092B-C50C-407E-A947-70E740481C1C}">
                <a14:useLocalDpi xmlns:a14="http://schemas.microsoft.com/office/drawing/2010/main" val="0"/>
              </a:ext>
            </a:extLst>
          </a:blip>
          <a:srcRect t="5865" r="-2" b="19901"/>
          <a:stretch/>
        </p:blipFill>
        <p:spPr>
          <a:xfrm>
            <a:off x="182787" y="2558694"/>
            <a:ext cx="2827865" cy="3731891"/>
          </a:xfrm>
          <a:prstGeom prst="rect">
            <a:avLst/>
          </a:prstGeom>
        </p:spPr>
      </p:pic>
      <p:pic>
        <p:nvPicPr>
          <p:cNvPr id="9" name="Picture 8" descr="A group of boys holding trophies&#10;&#10;Description automatically generated">
            <a:extLst>
              <a:ext uri="{FF2B5EF4-FFF2-40B4-BE49-F238E27FC236}">
                <a16:creationId xmlns:a16="http://schemas.microsoft.com/office/drawing/2014/main" id="{A56DE7BB-F8E7-A8CD-7C6F-BA68DE56136C}"/>
              </a:ext>
            </a:extLst>
          </p:cNvPr>
          <p:cNvPicPr>
            <a:picLocks noChangeAspect="1"/>
          </p:cNvPicPr>
          <p:nvPr/>
        </p:nvPicPr>
        <p:blipFill>
          <a:blip r:embed="rId3">
            <a:extLst>
              <a:ext uri="{28A0092B-C50C-407E-A947-70E740481C1C}">
                <a14:useLocalDpi xmlns:a14="http://schemas.microsoft.com/office/drawing/2010/main" val="0"/>
              </a:ext>
            </a:extLst>
          </a:blip>
          <a:srcRect l="7596" r="4551" b="3"/>
          <a:stretch/>
        </p:blipFill>
        <p:spPr>
          <a:xfrm>
            <a:off x="9132414" y="2594854"/>
            <a:ext cx="2827865" cy="3731891"/>
          </a:xfrm>
          <a:prstGeom prst="rect">
            <a:avLst/>
          </a:prstGeom>
        </p:spPr>
      </p:pic>
      <p:pic>
        <p:nvPicPr>
          <p:cNvPr id="3" name="Picture 2" descr="A person sitting next to a small go kart&#10;&#10;Description automatically generated">
            <a:extLst>
              <a:ext uri="{FF2B5EF4-FFF2-40B4-BE49-F238E27FC236}">
                <a16:creationId xmlns:a16="http://schemas.microsoft.com/office/drawing/2014/main" id="{A4EDA5D7-A422-19C8-20AE-731215D440F0}"/>
              </a:ext>
            </a:extLst>
          </p:cNvPr>
          <p:cNvPicPr>
            <a:picLocks noChangeAspect="1"/>
          </p:cNvPicPr>
          <p:nvPr/>
        </p:nvPicPr>
        <p:blipFill>
          <a:blip r:embed="rId4">
            <a:extLst>
              <a:ext uri="{28A0092B-C50C-407E-A947-70E740481C1C}">
                <a14:useLocalDpi xmlns:a14="http://schemas.microsoft.com/office/drawing/2010/main" val="0"/>
              </a:ext>
            </a:extLst>
          </a:blip>
          <a:srcRect r="-2" b="25766"/>
          <a:stretch/>
        </p:blipFill>
        <p:spPr>
          <a:xfrm>
            <a:off x="3152274" y="2594854"/>
            <a:ext cx="2827865" cy="3731891"/>
          </a:xfrm>
          <a:prstGeom prst="rect">
            <a:avLst/>
          </a:prstGeom>
        </p:spPr>
      </p:pic>
      <p:pic>
        <p:nvPicPr>
          <p:cNvPr id="5" name="Picture 4" descr="People sitting on a track with go karts&#10;&#10;Description automatically generated">
            <a:extLst>
              <a:ext uri="{FF2B5EF4-FFF2-40B4-BE49-F238E27FC236}">
                <a16:creationId xmlns:a16="http://schemas.microsoft.com/office/drawing/2014/main" id="{8A753FE8-4216-00E8-9A23-8AEBB65C8FFE}"/>
              </a:ext>
            </a:extLst>
          </p:cNvPr>
          <p:cNvPicPr>
            <a:picLocks noChangeAspect="1"/>
          </p:cNvPicPr>
          <p:nvPr/>
        </p:nvPicPr>
        <p:blipFill>
          <a:blip r:embed="rId5">
            <a:extLst>
              <a:ext uri="{28A0092B-C50C-407E-A947-70E740481C1C}">
                <a14:useLocalDpi xmlns:a14="http://schemas.microsoft.com/office/drawing/2010/main" val="0"/>
              </a:ext>
            </a:extLst>
          </a:blip>
          <a:srcRect t="24763" r="-2" b="1003"/>
          <a:stretch/>
        </p:blipFill>
        <p:spPr>
          <a:xfrm>
            <a:off x="6185869" y="2594854"/>
            <a:ext cx="2827865" cy="3731891"/>
          </a:xfrm>
          <a:prstGeom prst="rect">
            <a:avLst/>
          </a:prstGeom>
        </p:spPr>
      </p:pic>
    </p:spTree>
    <p:extLst>
      <p:ext uri="{BB962C8B-B14F-4D97-AF65-F5344CB8AC3E}">
        <p14:creationId xmlns:p14="http://schemas.microsoft.com/office/powerpoint/2010/main" val="90975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2E3135"/>
        </a:solid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E21DD948-7165-4C02-B904-B2805B677F03}"/>
              </a:ext>
            </a:extLst>
          </p:cNvPr>
          <p:cNvSpPr txBox="1"/>
          <p:nvPr/>
        </p:nvSpPr>
        <p:spPr>
          <a:xfrm>
            <a:off x="1541365" y="2195217"/>
            <a:ext cx="3524396"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rgbClr val="FC1409"/>
                </a:solidFill>
                <a:latin typeface="Garamond" panose="02020404030301010803" pitchFamily="18" charset="0"/>
                <a:ea typeface="Roboto" panose="02000000000000000000" pitchFamily="2" charset="0"/>
                <a:cs typeface="Lato" panose="020F0502020204030203" pitchFamily="34" charset="0"/>
              </a:rPr>
              <a:t>Fundraiser</a:t>
            </a:r>
            <a:endParaRPr kumimoji="0" lang="en-US" sz="5400" b="1" i="0" u="none" strike="noStrike" kern="1200" cap="none" spc="0" normalizeH="0" baseline="0" noProof="0" dirty="0">
              <a:ln>
                <a:noFill/>
              </a:ln>
              <a:solidFill>
                <a:srgbClr val="FC1409"/>
              </a:solidFill>
              <a:effectLst/>
              <a:uLnTx/>
              <a:uFillTx/>
              <a:latin typeface="Garamond" panose="02020404030301010803" pitchFamily="18" charset="0"/>
              <a:ea typeface="Roboto" panose="02000000000000000000" pitchFamily="2" charset="0"/>
              <a:cs typeface="Lato" panose="020F0502020204030203" pitchFamily="34" charset="0"/>
            </a:endParaRPr>
          </a:p>
        </p:txBody>
      </p:sp>
      <p:sp>
        <p:nvSpPr>
          <p:cNvPr id="4" name="TextBox 11">
            <a:extLst>
              <a:ext uri="{FF2B5EF4-FFF2-40B4-BE49-F238E27FC236}">
                <a16:creationId xmlns:a16="http://schemas.microsoft.com/office/drawing/2014/main" id="{3369A3DD-F6A5-4291-B241-20842777E942}"/>
              </a:ext>
            </a:extLst>
          </p:cNvPr>
          <p:cNvSpPr txBox="1"/>
          <p:nvPr/>
        </p:nvSpPr>
        <p:spPr>
          <a:xfrm>
            <a:off x="1541365" y="3688705"/>
            <a:ext cx="3524396" cy="11638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C1409"/>
                </a:solidFill>
                <a:effectLst/>
                <a:uLnTx/>
                <a:uFillTx/>
                <a:latin typeface="Lato" panose="020F0502020204030203" pitchFamily="34" charset="0"/>
                <a:ea typeface="Lato" panose="020F0502020204030203" pitchFamily="34" charset="0"/>
                <a:cs typeface="Lato" panose="020F0502020204030203" pitchFamily="34" charset="0"/>
              </a:rPr>
              <a:t>Alternatively, </a:t>
            </a:r>
            <a:r>
              <a:rPr lang="en-GB" sz="1200" dirty="0">
                <a:solidFill>
                  <a:srgbClr val="FC1409"/>
                </a:solidFill>
                <a:latin typeface="Lato" panose="020F0502020204030203" pitchFamily="34" charset="0"/>
                <a:ea typeface="Lato" panose="020F0502020204030203" pitchFamily="34" charset="0"/>
                <a:cs typeface="Lato" panose="020F0502020204030203" pitchFamily="34" charset="0"/>
              </a:rPr>
              <a:t>you can donate to Cordell’s GoFundMe account would be gratefully received. </a:t>
            </a:r>
            <a:r>
              <a:rPr lang="en-GB" sz="1200" b="0" i="0" dirty="0">
                <a:solidFill>
                  <a:srgbClr val="FC1409"/>
                </a:solidFill>
                <a:effectLst/>
                <a:highlight>
                  <a:srgbClr val="2E3135"/>
                </a:highlight>
                <a:latin typeface="CircularXXWeb"/>
                <a:hlinkClick r:id="rId2">
                  <a:extLst>
                    <a:ext uri="{A12FA001-AC4F-418D-AE19-62706E023703}">
                      <ahyp:hlinkClr xmlns:ahyp="http://schemas.microsoft.com/office/drawing/2018/hyperlinkcolor" val="tx"/>
                    </a:ext>
                  </a:extLst>
                </a:hlinkClick>
              </a:rPr>
              <a:t>https://gofund.me/126f47da</a:t>
            </a:r>
            <a:endParaRPr lang="en-GB" sz="1200" b="0" i="0" dirty="0">
              <a:solidFill>
                <a:srgbClr val="FC1409"/>
              </a:solidFill>
              <a:effectLst/>
              <a:highlight>
                <a:srgbClr val="2E3135"/>
              </a:highlight>
              <a:latin typeface="CircularXXWeb"/>
            </a:endParaRP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C1409"/>
              </a:solidFill>
              <a:effectLst/>
              <a:highlight>
                <a:srgbClr val="2E3135"/>
              </a:highlight>
              <a:uLnTx/>
              <a:uFillTx/>
              <a:latin typeface="Lato" panose="020F0502020204030203" pitchFamily="34" charset="0"/>
              <a:ea typeface="Lato" panose="020F0502020204030203" pitchFamily="34" charset="0"/>
              <a:cs typeface="Lato" panose="020F0502020204030203" pitchFamily="34" charset="0"/>
            </a:endParaRPr>
          </a:p>
        </p:txBody>
      </p:sp>
      <p:cxnSp>
        <p:nvCxnSpPr>
          <p:cNvPr id="5" name="Straight Connector 4"/>
          <p:cNvCxnSpPr/>
          <p:nvPr/>
        </p:nvCxnSpPr>
        <p:spPr>
          <a:xfrm>
            <a:off x="1658524" y="3417485"/>
            <a:ext cx="392894" cy="0"/>
          </a:xfrm>
          <a:prstGeom prst="line">
            <a:avLst/>
          </a:prstGeom>
          <a:ln w="38100">
            <a:solidFill>
              <a:srgbClr val="1CB3A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1"/>
            <a:ext cx="675249" cy="6858000"/>
          </a:xfrm>
          <a:prstGeom prst="rect">
            <a:avLst/>
          </a:prstGeom>
          <a:solidFill>
            <a:srgbClr val="FC1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7B93557-0F7E-F847-9617-6CFA8F27A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365" y="421983"/>
            <a:ext cx="923330" cy="923330"/>
          </a:xfrm>
          <a:prstGeom prst="rect">
            <a:avLst/>
          </a:prstGeom>
        </p:spPr>
      </p:pic>
      <p:sp>
        <p:nvSpPr>
          <p:cNvPr id="11" name="Picture Placeholder 10">
            <a:extLst>
              <a:ext uri="{FF2B5EF4-FFF2-40B4-BE49-F238E27FC236}">
                <a16:creationId xmlns:a16="http://schemas.microsoft.com/office/drawing/2014/main" id="{48A6A37C-C2EE-83CD-9843-FDD42BCABA5C}"/>
              </a:ext>
            </a:extLst>
          </p:cNvPr>
          <p:cNvSpPr>
            <a:spLocks noGrp="1"/>
          </p:cNvSpPr>
          <p:nvPr>
            <p:ph type="pic" sz="quarter" idx="11"/>
          </p:nvPr>
        </p:nvSpPr>
        <p:spPr/>
        <p:txBody>
          <a:bodyPr/>
          <a:lstStyle/>
          <a:p>
            <a:pPr marL="0" indent="0" algn="ctr">
              <a:buNone/>
            </a:pPr>
            <a:r>
              <a:rPr kumimoji="0" lang="en-US" altLang="en-US" sz="2800" b="1" i="0" u="none" strike="noStrike" cap="none" normalizeH="0" baseline="0" dirty="0">
                <a:ln>
                  <a:noFill/>
                </a:ln>
                <a:solidFill>
                  <a:srgbClr val="FC1409"/>
                </a:solidFill>
                <a:effectLst/>
                <a:latin typeface="CircularXXWeb"/>
              </a:rPr>
              <a:t>Scan to donate</a:t>
            </a:r>
          </a:p>
          <a:p>
            <a:pPr marL="0" indent="0">
              <a:buNone/>
            </a:pPr>
            <a:endParaRPr lang="en-GB" dirty="0"/>
          </a:p>
        </p:txBody>
      </p:sp>
      <p:sp>
        <p:nvSpPr>
          <p:cNvPr id="17" name="Picture Placeholder 16">
            <a:extLst>
              <a:ext uri="{FF2B5EF4-FFF2-40B4-BE49-F238E27FC236}">
                <a16:creationId xmlns:a16="http://schemas.microsoft.com/office/drawing/2014/main" id="{3D130A21-AB68-AC68-6F92-B6F66E5619DF}"/>
              </a:ext>
            </a:extLst>
          </p:cNvPr>
          <p:cNvSpPr>
            <a:spLocks noGrp="1"/>
          </p:cNvSpPr>
          <p:nvPr>
            <p:ph type="pic" sz="quarter" idx="10"/>
          </p:nvPr>
        </p:nvSpPr>
        <p:spPr/>
        <p:txBody>
          <a:bodyPr/>
          <a:lstStyle/>
          <a:p>
            <a:pPr marL="0" indent="0" algn="ctr">
              <a:buNone/>
            </a:pPr>
            <a:r>
              <a:rPr lang="en-US" sz="2000" dirty="0">
                <a:solidFill>
                  <a:srgbClr val="FC1409"/>
                </a:solidFill>
              </a:rPr>
              <a:t>Fuel a Dream: Cordell Sinclair's Racing Career</a:t>
            </a:r>
          </a:p>
          <a:p>
            <a:pPr marL="0" indent="0" algn="ctr">
              <a:buNone/>
            </a:pPr>
            <a:r>
              <a:rPr lang="en-GB" sz="2000" b="0" i="0" dirty="0">
                <a:solidFill>
                  <a:srgbClr val="FC1409"/>
                </a:solidFill>
                <a:effectLst/>
                <a:highlight>
                  <a:srgbClr val="2E3135"/>
                </a:highlight>
                <a:latin typeface="CircularXXWeb"/>
              </a:rPr>
              <a:t>gofund.me/547c26</a:t>
            </a:r>
          </a:p>
          <a:p>
            <a:endParaRPr lang="en-GB" sz="2000" dirty="0">
              <a:solidFill>
                <a:srgbClr val="FC1409"/>
              </a:solidFill>
              <a:highlight>
                <a:srgbClr val="2E3135"/>
              </a:highlight>
              <a:latin typeface="CircularXXWeb"/>
            </a:endParaRPr>
          </a:p>
          <a:p>
            <a:endParaRPr lang="en-GB" sz="2000" dirty="0">
              <a:solidFill>
                <a:srgbClr val="FC1409"/>
              </a:solidFill>
              <a:highlight>
                <a:srgbClr val="2E3135"/>
              </a:highlight>
            </a:endParaRPr>
          </a:p>
        </p:txBody>
      </p:sp>
      <p:pic>
        <p:nvPicPr>
          <p:cNvPr id="2056" name="Picture 8" descr="QR Code">
            <a:extLst>
              <a:ext uri="{FF2B5EF4-FFF2-40B4-BE49-F238E27FC236}">
                <a16:creationId xmlns:a16="http://schemas.microsoft.com/office/drawing/2014/main" id="{2DCB008B-AD3C-0BAC-4169-FFF3563A7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7614" y="4755520"/>
            <a:ext cx="12573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C3754A5-D934-2C37-2BAA-9CD87B61B9A6}"/>
              </a:ext>
            </a:extLst>
          </p:cNvPr>
          <p:cNvPicPr>
            <a:picLocks noChangeAspect="1"/>
          </p:cNvPicPr>
          <p:nvPr/>
        </p:nvPicPr>
        <p:blipFill>
          <a:blip r:embed="rId5"/>
          <a:stretch>
            <a:fillRect/>
          </a:stretch>
        </p:blipFill>
        <p:spPr>
          <a:xfrm>
            <a:off x="7784257" y="1473830"/>
            <a:ext cx="2424014" cy="1818011"/>
          </a:xfrm>
          <a:prstGeom prst="rect">
            <a:avLst/>
          </a:prstGeom>
        </p:spPr>
      </p:pic>
    </p:spTree>
    <p:extLst>
      <p:ext uri="{BB962C8B-B14F-4D97-AF65-F5344CB8AC3E}">
        <p14:creationId xmlns:p14="http://schemas.microsoft.com/office/powerpoint/2010/main" val="3324702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2E3135"/>
        </a:solid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E21DD948-7165-4C02-B904-B2805B677F03}"/>
              </a:ext>
            </a:extLst>
          </p:cNvPr>
          <p:cNvSpPr txBox="1"/>
          <p:nvPr/>
        </p:nvSpPr>
        <p:spPr>
          <a:xfrm>
            <a:off x="1541365" y="2195217"/>
            <a:ext cx="3524396"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C1409"/>
                </a:solidFill>
                <a:effectLst/>
                <a:uLnTx/>
                <a:uFillTx/>
                <a:latin typeface="Garamond" panose="02020404030301010803" pitchFamily="18" charset="0"/>
                <a:ea typeface="Roboto" panose="02000000000000000000" pitchFamily="2" charset="0"/>
                <a:cs typeface="Lato" panose="020F0502020204030203" pitchFamily="34" charset="0"/>
              </a:rPr>
              <a:t>Contact:</a:t>
            </a:r>
          </a:p>
        </p:txBody>
      </p:sp>
      <p:cxnSp>
        <p:nvCxnSpPr>
          <p:cNvPr id="5" name="Straight Connector 4"/>
          <p:cNvCxnSpPr/>
          <p:nvPr/>
        </p:nvCxnSpPr>
        <p:spPr>
          <a:xfrm>
            <a:off x="1658524" y="3417485"/>
            <a:ext cx="392894" cy="0"/>
          </a:xfrm>
          <a:prstGeom prst="line">
            <a:avLst/>
          </a:prstGeom>
          <a:ln w="38100">
            <a:solidFill>
              <a:srgbClr val="1CB3A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0" y="1"/>
            <a:ext cx="675249" cy="6858000"/>
          </a:xfrm>
          <a:prstGeom prst="rect">
            <a:avLst/>
          </a:prstGeom>
          <a:solidFill>
            <a:srgbClr val="FC1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7">
            <a:extLst>
              <a:ext uri="{FF2B5EF4-FFF2-40B4-BE49-F238E27FC236}">
                <a16:creationId xmlns:a16="http://schemas.microsoft.com/office/drawing/2014/main" id="{2B5FF319-5078-2444-88DB-5DF97DCFCD9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174" r="6174"/>
          <a:stretch/>
        </p:blipFill>
        <p:spPr>
          <a:xfrm>
            <a:off x="6794695" y="240203"/>
            <a:ext cx="4403139" cy="2869858"/>
          </a:xfrm>
        </p:spPr>
      </p:pic>
      <p:pic>
        <p:nvPicPr>
          <p:cNvPr id="7" name="Picture 6">
            <a:extLst>
              <a:ext uri="{FF2B5EF4-FFF2-40B4-BE49-F238E27FC236}">
                <a16:creationId xmlns:a16="http://schemas.microsoft.com/office/drawing/2014/main" id="{17B93557-0F7E-F847-9617-6CFA8F27A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1365" y="421983"/>
            <a:ext cx="923330" cy="923330"/>
          </a:xfrm>
          <a:prstGeom prst="rect">
            <a:avLst/>
          </a:prstGeom>
        </p:spPr>
      </p:pic>
      <p:pic>
        <p:nvPicPr>
          <p:cNvPr id="2" name="Picture 1">
            <a:extLst>
              <a:ext uri="{FF2B5EF4-FFF2-40B4-BE49-F238E27FC236}">
                <a16:creationId xmlns:a16="http://schemas.microsoft.com/office/drawing/2014/main" id="{35CBDF31-297A-369E-246E-C34603BA86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658524" y="3606270"/>
            <a:ext cx="502735" cy="409256"/>
          </a:xfrm>
          <a:prstGeom prst="rect">
            <a:avLst/>
          </a:prstGeom>
          <a:solidFill>
            <a:schemeClr val="bg1"/>
          </a:solidFill>
          <a:ln>
            <a:noFill/>
          </a:ln>
        </p:spPr>
      </p:pic>
      <p:pic>
        <p:nvPicPr>
          <p:cNvPr id="1026" name="Picture 2" descr="Instagram Logo PNG Vector (AI) Free ...">
            <a:extLst>
              <a:ext uri="{FF2B5EF4-FFF2-40B4-BE49-F238E27FC236}">
                <a16:creationId xmlns:a16="http://schemas.microsoft.com/office/drawing/2014/main" id="{1216D814-4DAF-7ED7-7942-AE463183F2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6486" y="4730737"/>
            <a:ext cx="566809" cy="5668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cebook, official icon">
            <a:extLst>
              <a:ext uri="{FF2B5EF4-FFF2-40B4-BE49-F238E27FC236}">
                <a16:creationId xmlns:a16="http://schemas.microsoft.com/office/drawing/2014/main" id="{D8FCF5A0-48F7-9901-F25F-EF24C98D7A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1762" y="5407802"/>
            <a:ext cx="566809" cy="5668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94C5D3-5D16-2B22-B20E-2E1264F24852}"/>
              </a:ext>
            </a:extLst>
          </p:cNvPr>
          <p:cNvSpPr txBox="1"/>
          <p:nvPr/>
        </p:nvSpPr>
        <p:spPr>
          <a:xfrm>
            <a:off x="2627165" y="3601281"/>
            <a:ext cx="2497830" cy="369332"/>
          </a:xfrm>
          <a:prstGeom prst="rect">
            <a:avLst/>
          </a:prstGeom>
          <a:noFill/>
        </p:spPr>
        <p:txBody>
          <a:bodyPr wrap="square" rtlCol="0">
            <a:spAutoFit/>
          </a:bodyPr>
          <a:lstStyle/>
          <a:p>
            <a:r>
              <a:rPr lang="en-GB" dirty="0">
                <a:solidFill>
                  <a:srgbClr val="FC1409"/>
                </a:solidFill>
                <a:latin typeface="Garamond" panose="02020404030301010803" pitchFamily="18" charset="0"/>
              </a:rPr>
              <a:t>+44 (0)7947931249</a:t>
            </a:r>
          </a:p>
        </p:txBody>
      </p:sp>
      <p:pic>
        <p:nvPicPr>
          <p:cNvPr id="1032" name="Picture 8" descr="Email Icon Black Simple transparent PNG ...">
            <a:extLst>
              <a:ext uri="{FF2B5EF4-FFF2-40B4-BE49-F238E27FC236}">
                <a16:creationId xmlns:a16="http://schemas.microsoft.com/office/drawing/2014/main" id="{0DEA3C50-7D96-2C45-CE96-C2D0669F95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0555" y="4132697"/>
            <a:ext cx="530704" cy="53070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649BB3E-EBB1-92A9-9F25-8520638F3A0F}"/>
              </a:ext>
            </a:extLst>
          </p:cNvPr>
          <p:cNvSpPr txBox="1"/>
          <p:nvPr/>
        </p:nvSpPr>
        <p:spPr>
          <a:xfrm>
            <a:off x="2656285" y="4220992"/>
            <a:ext cx="2652400" cy="369332"/>
          </a:xfrm>
          <a:prstGeom prst="rect">
            <a:avLst/>
          </a:prstGeom>
          <a:noFill/>
        </p:spPr>
        <p:txBody>
          <a:bodyPr wrap="square" rtlCol="0">
            <a:spAutoFit/>
          </a:bodyPr>
          <a:lstStyle/>
          <a:p>
            <a:r>
              <a:rPr lang="en-GB" dirty="0">
                <a:solidFill>
                  <a:srgbClr val="FC1409"/>
                </a:solidFill>
                <a:latin typeface="Garamond" panose="02020404030301010803" pitchFamily="18" charset="0"/>
              </a:rPr>
              <a:t>c.d.sinclair11@hotmail.com</a:t>
            </a:r>
          </a:p>
        </p:txBody>
      </p:sp>
      <p:sp>
        <p:nvSpPr>
          <p:cNvPr id="12" name="TextBox 11">
            <a:extLst>
              <a:ext uri="{FF2B5EF4-FFF2-40B4-BE49-F238E27FC236}">
                <a16:creationId xmlns:a16="http://schemas.microsoft.com/office/drawing/2014/main" id="{5C0DBEAB-D3E4-C26F-668D-1D3B73296CFF}"/>
              </a:ext>
            </a:extLst>
          </p:cNvPr>
          <p:cNvSpPr txBox="1"/>
          <p:nvPr/>
        </p:nvSpPr>
        <p:spPr>
          <a:xfrm>
            <a:off x="2656285" y="4827990"/>
            <a:ext cx="2497830" cy="369332"/>
          </a:xfrm>
          <a:prstGeom prst="rect">
            <a:avLst/>
          </a:prstGeom>
          <a:noFill/>
        </p:spPr>
        <p:txBody>
          <a:bodyPr wrap="square" rtlCol="0">
            <a:spAutoFit/>
          </a:bodyPr>
          <a:lstStyle/>
          <a:p>
            <a:r>
              <a:rPr lang="en-GB">
                <a:solidFill>
                  <a:srgbClr val="FC1409"/>
                </a:solidFill>
                <a:latin typeface="Garamond" panose="02020404030301010803" pitchFamily="18" charset="0"/>
              </a:rPr>
              <a:t>cordells01</a:t>
            </a:r>
            <a:endParaRPr lang="en-GB" dirty="0">
              <a:solidFill>
                <a:srgbClr val="FC1409"/>
              </a:solidFill>
              <a:latin typeface="Garamond" panose="02020404030301010803" pitchFamily="18" charset="0"/>
            </a:endParaRPr>
          </a:p>
        </p:txBody>
      </p:sp>
      <p:sp>
        <p:nvSpPr>
          <p:cNvPr id="13" name="TextBox 12">
            <a:extLst>
              <a:ext uri="{FF2B5EF4-FFF2-40B4-BE49-F238E27FC236}">
                <a16:creationId xmlns:a16="http://schemas.microsoft.com/office/drawing/2014/main" id="{63A96B41-18DC-0495-EE5F-53EBD1359599}"/>
              </a:ext>
            </a:extLst>
          </p:cNvPr>
          <p:cNvSpPr txBox="1"/>
          <p:nvPr/>
        </p:nvSpPr>
        <p:spPr>
          <a:xfrm>
            <a:off x="2627165" y="5506540"/>
            <a:ext cx="2497830" cy="369332"/>
          </a:xfrm>
          <a:prstGeom prst="rect">
            <a:avLst/>
          </a:prstGeom>
          <a:noFill/>
        </p:spPr>
        <p:txBody>
          <a:bodyPr wrap="square" rtlCol="0">
            <a:spAutoFit/>
          </a:bodyPr>
          <a:lstStyle/>
          <a:p>
            <a:r>
              <a:rPr lang="en-GB" dirty="0">
                <a:solidFill>
                  <a:srgbClr val="FC1409"/>
                </a:solidFill>
                <a:latin typeface="Garamond" panose="02020404030301010803" pitchFamily="18" charset="0"/>
              </a:rPr>
              <a:t>Cordell’s Racing</a:t>
            </a:r>
          </a:p>
        </p:txBody>
      </p:sp>
      <p:pic>
        <p:nvPicPr>
          <p:cNvPr id="18" name="Picture Placeholder 17" descr="A red and white go kart">
            <a:extLst>
              <a:ext uri="{FF2B5EF4-FFF2-40B4-BE49-F238E27FC236}">
                <a16:creationId xmlns:a16="http://schemas.microsoft.com/office/drawing/2014/main" id="{AE62D45C-815E-C75C-C0DB-3133FD21116E}"/>
              </a:ext>
            </a:extLst>
          </p:cNvPr>
          <p:cNvPicPr>
            <a:picLocks noGrp="1" noChangeAspect="1"/>
          </p:cNvPicPr>
          <p:nvPr>
            <p:ph type="pic" sz="quarter" idx="11"/>
          </p:nvPr>
        </p:nvPicPr>
        <p:blipFill>
          <a:blip r:embed="rId9">
            <a:extLst>
              <a:ext uri="{28A0092B-C50C-407E-A947-70E740481C1C}">
                <a14:useLocalDpi xmlns:a14="http://schemas.microsoft.com/office/drawing/2010/main" val="0"/>
              </a:ext>
            </a:extLst>
          </a:blip>
          <a:srcRect t="20867" b="20867"/>
          <a:stretch>
            <a:fillRect/>
          </a:stretch>
        </p:blipFill>
        <p:spPr/>
      </p:pic>
    </p:spTree>
    <p:extLst>
      <p:ext uri="{BB962C8B-B14F-4D97-AF65-F5344CB8AC3E}">
        <p14:creationId xmlns:p14="http://schemas.microsoft.com/office/powerpoint/2010/main" val="2102104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2E3135"/>
        </a:solidFill>
        <a:effectLst/>
      </p:bgPr>
    </p:bg>
    <p:spTree>
      <p:nvGrpSpPr>
        <p:cNvPr id="1" name=""/>
        <p:cNvGrpSpPr/>
        <p:nvPr/>
      </p:nvGrpSpPr>
      <p:grpSpPr>
        <a:xfrm>
          <a:off x="0" y="0"/>
          <a:ext cx="0" cy="0"/>
          <a:chOff x="0" y="0"/>
          <a:chExt cx="0" cy="0"/>
        </a:xfrm>
      </p:grpSpPr>
      <p:sp>
        <p:nvSpPr>
          <p:cNvPr id="3" name="Rectangle 2"/>
          <p:cNvSpPr/>
          <p:nvPr/>
        </p:nvSpPr>
        <p:spPr>
          <a:xfrm>
            <a:off x="821265" y="448611"/>
            <a:ext cx="10549467" cy="5960777"/>
          </a:xfrm>
          <a:prstGeom prst="rect">
            <a:avLst/>
          </a:prstGeom>
          <a:solidFill>
            <a:srgbClr val="FC1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8">
            <a:extLst>
              <a:ext uri="{FF2B5EF4-FFF2-40B4-BE49-F238E27FC236}">
                <a16:creationId xmlns:a16="http://schemas.microsoft.com/office/drawing/2014/main" id="{90979F20-CE44-4A1D-8DB7-AEB64A9516A6}"/>
              </a:ext>
            </a:extLst>
          </p:cNvPr>
          <p:cNvSpPr txBox="1"/>
          <p:nvPr/>
        </p:nvSpPr>
        <p:spPr>
          <a:xfrm>
            <a:off x="1638677" y="2434522"/>
            <a:ext cx="8745648" cy="37856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This exciting sponsorship opportunity offers:</a:t>
            </a:r>
          </a:p>
          <a:p>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457200" indent="-457200">
              <a:buFont typeface="Arial" panose="020B0604020202020204" pitchFamily="34" charset="0"/>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Brand Exposure</a:t>
            </a:r>
          </a:p>
          <a:p>
            <a:pPr marL="457200" indent="-457200">
              <a:buFont typeface="Arial" panose="020B0604020202020204" pitchFamily="34" charset="0"/>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Customer Engagement</a:t>
            </a:r>
          </a:p>
          <a:p>
            <a:pPr marL="457200" indent="-457200">
              <a:buFont typeface="Arial" panose="020B0604020202020204" pitchFamily="34" charset="0"/>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Brand Association</a:t>
            </a:r>
          </a:p>
          <a:p>
            <a:pPr marL="457200" indent="-457200">
              <a:buFont typeface="Arial" panose="020B0604020202020204" pitchFamily="34" charset="0"/>
              <a:buChar char="•"/>
            </a:pP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Product Showcase</a:t>
            </a:r>
          </a:p>
          <a:p>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Offering a tiered sponsorship package allowing sponsors to choose a level that best fits their budget and goals.</a:t>
            </a:r>
          </a:p>
          <a:p>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Karting has a massive motorsport following, its audience is vast as there are male and female drivers of all ages and young </a:t>
            </a:r>
            <a:r>
              <a:rPr lang="en-US" sz="1600" dirty="0" err="1">
                <a:solidFill>
                  <a:schemeClr val="bg1"/>
                </a:solidFill>
                <a:latin typeface="Lato" panose="020F0502020204030203" pitchFamily="34" charset="0"/>
                <a:ea typeface="Lato" panose="020F0502020204030203" pitchFamily="34" charset="0"/>
                <a:cs typeface="Lato" panose="020F0502020204030203" pitchFamily="34" charset="0"/>
              </a:rPr>
              <a:t>Karters</a:t>
            </a: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 are accompanied by their parents who work in all different industries. For some it is not possible to progress without funding.</a:t>
            </a:r>
          </a:p>
          <a:p>
            <a:endParaRPr lang="en-US" sz="16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de-DE" sz="16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4" name="TextBox 12">
            <a:extLst>
              <a:ext uri="{FF2B5EF4-FFF2-40B4-BE49-F238E27FC236}">
                <a16:creationId xmlns:a16="http://schemas.microsoft.com/office/drawing/2014/main" id="{E21DD948-7165-4C02-B904-B2805B677F03}"/>
              </a:ext>
            </a:extLst>
          </p:cNvPr>
          <p:cNvSpPr txBox="1"/>
          <p:nvPr/>
        </p:nvSpPr>
        <p:spPr>
          <a:xfrm>
            <a:off x="3854487" y="1156346"/>
            <a:ext cx="4387214"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a:solidFill>
                  <a:schemeClr val="bg1"/>
                </a:solidFill>
                <a:latin typeface="Garamond" panose="02020404030301010803" pitchFamily="18" charset="0"/>
                <a:ea typeface="Roboto" panose="02000000000000000000" pitchFamily="2" charset="0"/>
                <a:cs typeface="Lato" panose="020F0502020204030203" pitchFamily="34" charset="0"/>
              </a:rPr>
              <a:t>Introduction</a:t>
            </a:r>
          </a:p>
        </p:txBody>
      </p:sp>
      <p:cxnSp>
        <p:nvCxnSpPr>
          <p:cNvPr id="5" name="Straight Connector 4"/>
          <p:cNvCxnSpPr/>
          <p:nvPr/>
        </p:nvCxnSpPr>
        <p:spPr>
          <a:xfrm>
            <a:off x="5851647" y="2248044"/>
            <a:ext cx="392894" cy="0"/>
          </a:xfrm>
          <a:prstGeom prst="line">
            <a:avLst/>
          </a:prstGeom>
          <a:ln w="38100">
            <a:solidFill>
              <a:srgbClr val="2E3135"/>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19CE7CD-A4B2-7D1A-2C9A-FE7F4E7E0C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92930" cy="592930"/>
          </a:xfrm>
          <a:prstGeom prst="rect">
            <a:avLst/>
          </a:prstGeom>
        </p:spPr>
      </p:pic>
    </p:spTree>
    <p:extLst>
      <p:ext uri="{BB962C8B-B14F-4D97-AF65-F5344CB8AC3E}">
        <p14:creationId xmlns:p14="http://schemas.microsoft.com/office/powerpoint/2010/main" val="1645803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2E3135"/>
        </a:solidFill>
        <a:effectLst/>
      </p:bgPr>
    </p:bg>
    <p:spTree>
      <p:nvGrpSpPr>
        <p:cNvPr id="1" name=""/>
        <p:cNvGrpSpPr/>
        <p:nvPr/>
      </p:nvGrpSpPr>
      <p:grpSpPr>
        <a:xfrm>
          <a:off x="0" y="0"/>
          <a:ext cx="0" cy="0"/>
          <a:chOff x="0" y="0"/>
          <a:chExt cx="0" cy="0"/>
        </a:xfrm>
      </p:grpSpPr>
      <p:sp>
        <p:nvSpPr>
          <p:cNvPr id="4" name="Rectangle 3"/>
          <p:cNvSpPr/>
          <p:nvPr/>
        </p:nvSpPr>
        <p:spPr>
          <a:xfrm>
            <a:off x="984250" y="952500"/>
            <a:ext cx="3302000" cy="4991100"/>
          </a:xfrm>
          <a:prstGeom prst="rect">
            <a:avLst/>
          </a:prstGeom>
          <a:solidFill>
            <a:srgbClr val="1CB3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F85E01F8-1369-4049-B708-B9B02986CE9B}"/>
              </a:ext>
            </a:extLst>
          </p:cNvPr>
          <p:cNvSpPr txBox="1"/>
          <p:nvPr/>
        </p:nvSpPr>
        <p:spPr>
          <a:xfrm>
            <a:off x="4467572" y="1001226"/>
            <a:ext cx="6876360" cy="58169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solidFill>
                  <a:schemeClr val="bg1"/>
                </a:solidFill>
                <a:ea typeface="Lato" panose="020F0502020204030203" pitchFamily="34" charset="0"/>
                <a:cs typeface="Lato" panose="020F0502020204030203" pitchFamily="34" charset="0"/>
              </a:rPr>
              <a:t>From a baby I was fascinated with cars, and apparently ‘car’ was my first word. When I was 2 my parents bought me an electric mini cooper for Christmas which was my first car, and from that point I just loved driving. My driving skills at 2 years old even impressed our </a:t>
            </a:r>
            <a:r>
              <a:rPr lang="en-US" sz="1200" dirty="0" err="1">
                <a:solidFill>
                  <a:schemeClr val="bg1"/>
                </a:solidFill>
                <a:ea typeface="Lato" panose="020F0502020204030203" pitchFamily="34" charset="0"/>
                <a:cs typeface="Lato" panose="020F0502020204030203" pitchFamily="34" charset="0"/>
              </a:rPr>
              <a:t>neighbour</a:t>
            </a:r>
            <a:r>
              <a:rPr lang="en-US" sz="1200" dirty="0">
                <a:solidFill>
                  <a:schemeClr val="bg1"/>
                </a:solidFill>
                <a:ea typeface="Lato" panose="020F0502020204030203" pitchFamily="34" charset="0"/>
                <a:cs typeface="Lato" panose="020F0502020204030203" pitchFamily="34" charset="0"/>
              </a:rPr>
              <a:t>, a professional driving instructor. From the time I could speak my parents and relatives often talk about my remarkable ability to identify the make and model of vehicles at such a young age. </a:t>
            </a:r>
          </a:p>
          <a:p>
            <a:pPr algn="just"/>
            <a:endParaRPr lang="en-US" sz="1200" dirty="0">
              <a:solidFill>
                <a:schemeClr val="bg1"/>
              </a:solidFill>
              <a:ea typeface="Lato" panose="020F0502020204030203" pitchFamily="34" charset="0"/>
              <a:cs typeface="Lato" panose="020F0502020204030203" pitchFamily="34" charset="0"/>
            </a:endParaRPr>
          </a:p>
          <a:p>
            <a:pPr algn="just"/>
            <a:r>
              <a:rPr lang="en-US" sz="1200" dirty="0">
                <a:solidFill>
                  <a:schemeClr val="bg1"/>
                </a:solidFill>
                <a:ea typeface="Lato" panose="020F0502020204030203" pitchFamily="34" charset="0"/>
                <a:cs typeface="Lato" panose="020F0502020204030203" pitchFamily="34" charset="0"/>
              </a:rPr>
              <a:t>When I watched Formula 1 with my dad I was so fascinated with the speed and sounds of the cars I dreamed of becoming an F1 driver. By the time I was 4 years old my dad was looking into signing me up for karting but was told we had to wait until I was 6. At age 6 my dad signed me up for karting and my heart has been set on becoming a successful racing driver ever since. I have been racing corporate karts competing in club championships at Buckmore Park, Rye House (both places were stomping grounds of Lewis Hamilton) and Club 100 who run national championships across the UK. </a:t>
            </a:r>
          </a:p>
          <a:p>
            <a:pPr algn="just"/>
            <a:endParaRPr lang="en-US" sz="1200" dirty="0">
              <a:solidFill>
                <a:schemeClr val="bg1"/>
              </a:solidFill>
              <a:ea typeface="Lato" panose="020F0502020204030203" pitchFamily="34" charset="0"/>
              <a:cs typeface="Lato" panose="020F0502020204030203" pitchFamily="34" charset="0"/>
            </a:endParaRPr>
          </a:p>
          <a:p>
            <a:pPr algn="just"/>
            <a:r>
              <a:rPr lang="en-US" sz="1200" dirty="0">
                <a:solidFill>
                  <a:schemeClr val="bg1"/>
                </a:solidFill>
                <a:ea typeface="Lato" panose="020F0502020204030203" pitchFamily="34" charset="0"/>
                <a:cs typeface="Lato" panose="020F0502020204030203" pitchFamily="34" charset="0"/>
              </a:rPr>
              <a:t>In 2022 I was invited by Lewis Hamilton to attend the British Grand Prix as part of his pursuit to promote diversity in racing. Aas evidenced in the next 2 slides, we were given VIP access to The Hamilton Suite on practice day and met his Dad and the Mercedes team as well as a tour of the paddock.</a:t>
            </a:r>
          </a:p>
          <a:p>
            <a:pPr algn="just"/>
            <a:endParaRPr lang="en-US" sz="1200" dirty="0">
              <a:solidFill>
                <a:schemeClr val="bg1"/>
              </a:solidFill>
              <a:ea typeface="Lato" panose="020F0502020204030203" pitchFamily="34" charset="0"/>
              <a:cs typeface="Lato" panose="020F0502020204030203" pitchFamily="34" charset="0"/>
            </a:endParaRPr>
          </a:p>
          <a:p>
            <a:pPr algn="just"/>
            <a:r>
              <a:rPr lang="en-US" sz="1200" dirty="0">
                <a:solidFill>
                  <a:schemeClr val="bg1"/>
                </a:solidFill>
                <a:ea typeface="Lato" panose="020F0502020204030203" pitchFamily="34" charset="0"/>
                <a:cs typeface="Lato" panose="020F0502020204030203" pitchFamily="34" charset="0"/>
              </a:rPr>
              <a:t>My dad has dedicated himself to providing me with as much track time as possible, allowing me to hone my skills and compete in local and regional races. My commitment and sportsmanship have earned me recognition and respect among fellow racers and coaches. In motorsport, track time is important however, my track time is limited due to lack of funds</a:t>
            </a:r>
          </a:p>
          <a:p>
            <a:pPr algn="just"/>
            <a:endParaRPr lang="en-US" sz="1200" dirty="0">
              <a:solidFill>
                <a:schemeClr val="bg1"/>
              </a:solidFill>
              <a:ea typeface="Lato" panose="020F0502020204030203" pitchFamily="34" charset="0"/>
              <a:cs typeface="Lato" panose="020F0502020204030203" pitchFamily="34" charset="0"/>
            </a:endParaRPr>
          </a:p>
          <a:p>
            <a:pPr algn="just"/>
            <a:r>
              <a:rPr lang="en-US" sz="1200" dirty="0">
                <a:solidFill>
                  <a:schemeClr val="bg1"/>
                </a:solidFill>
                <a:ea typeface="Lato" panose="020F0502020204030203" pitchFamily="34" charset="0"/>
                <a:cs typeface="Lato" panose="020F0502020204030203" pitchFamily="34" charset="0"/>
              </a:rPr>
              <a:t>This year I have entered the world of Owner Driver racing as part of the Project One driving team in an owner driver championship and in my first race came 3rd against competitors who have been at this level for over a year. We are hiring the kart on a race-by-race basis. I am only able to attend one practice session per month on the day before the race and would love to have more track time as I know I have the speed and the ability to enhance my racing craft. I’m often only 0.10 seconds off pole’s time who has several years experience as owner driver over me.</a:t>
            </a:r>
          </a:p>
          <a:p>
            <a:pPr algn="just"/>
            <a:endParaRPr lang="en-US" sz="1200" dirty="0">
              <a:solidFill>
                <a:schemeClr val="bg1"/>
              </a:solidFill>
              <a:ea typeface="Lato" panose="020F0502020204030203" pitchFamily="34" charset="0"/>
              <a:cs typeface="Lato" panose="020F0502020204030203" pitchFamily="34" charset="0"/>
            </a:endParaRPr>
          </a:p>
          <a:p>
            <a:pPr algn="just"/>
            <a:r>
              <a:rPr lang="en-US" sz="1200" dirty="0">
                <a:solidFill>
                  <a:schemeClr val="bg1"/>
                </a:solidFill>
                <a:ea typeface="Lato" panose="020F0502020204030203" pitchFamily="34" charset="0"/>
                <a:cs typeface="Lato" panose="020F0502020204030203" pitchFamily="34" charset="0"/>
              </a:rPr>
              <a:t>I’m hoping with funding I can enter the British Championships next year where there is more exposure and competition opportunities</a:t>
            </a:r>
          </a:p>
        </p:txBody>
      </p:sp>
      <p:pic>
        <p:nvPicPr>
          <p:cNvPr id="8" name="Picture Placeholder 7">
            <a:extLst>
              <a:ext uri="{FF2B5EF4-FFF2-40B4-BE49-F238E27FC236}">
                <a16:creationId xmlns:a16="http://schemas.microsoft.com/office/drawing/2014/main" id="{70EBD861-9A4B-8B42-9FFF-914D675B61C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070" b="7070"/>
          <a:stretch/>
        </p:blipFill>
        <p:spPr>
          <a:xfrm>
            <a:off x="1009650" y="952500"/>
            <a:ext cx="3276600" cy="4991100"/>
          </a:xfrm>
        </p:spPr>
      </p:pic>
      <p:pic>
        <p:nvPicPr>
          <p:cNvPr id="13" name="Picture 12">
            <a:extLst>
              <a:ext uri="{FF2B5EF4-FFF2-40B4-BE49-F238E27FC236}">
                <a16:creationId xmlns:a16="http://schemas.microsoft.com/office/drawing/2014/main" id="{A6218902-2241-7C48-B43F-9AFDC5BB50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92930" cy="592930"/>
          </a:xfrm>
          <a:prstGeom prst="rect">
            <a:avLst/>
          </a:prstGeom>
        </p:spPr>
      </p:pic>
      <p:sp>
        <p:nvSpPr>
          <p:cNvPr id="5" name="TextBox 12">
            <a:extLst>
              <a:ext uri="{FF2B5EF4-FFF2-40B4-BE49-F238E27FC236}">
                <a16:creationId xmlns:a16="http://schemas.microsoft.com/office/drawing/2014/main" id="{E21DD948-7165-4C02-B904-B2805B677F03}"/>
              </a:ext>
            </a:extLst>
          </p:cNvPr>
          <p:cNvSpPr txBox="1"/>
          <p:nvPr/>
        </p:nvSpPr>
        <p:spPr>
          <a:xfrm>
            <a:off x="5863150" y="131265"/>
            <a:ext cx="3082162"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solidFill>
                  <a:schemeClr val="bg1"/>
                </a:solidFill>
                <a:latin typeface="Garamond" panose="02020404030301010803" pitchFamily="18" charset="0"/>
                <a:ea typeface="Roboto" panose="02000000000000000000" pitchFamily="2" charset="0"/>
                <a:cs typeface="Lato" panose="020F0502020204030203" pitchFamily="34" charset="0"/>
              </a:rPr>
              <a:t>About</a:t>
            </a:r>
            <a:r>
              <a:rPr lang="en-US" sz="5400" b="1" dirty="0">
                <a:solidFill>
                  <a:schemeClr val="bg1"/>
                </a:solidFill>
                <a:latin typeface="Garamond" panose="02020404030301010803" pitchFamily="18" charset="0"/>
                <a:ea typeface="Roboto" panose="02000000000000000000" pitchFamily="2" charset="0"/>
                <a:cs typeface="Lato" panose="020F0502020204030203" pitchFamily="34" charset="0"/>
              </a:rPr>
              <a:t> me.</a:t>
            </a:r>
          </a:p>
        </p:txBody>
      </p:sp>
    </p:spTree>
    <p:extLst>
      <p:ext uri="{BB962C8B-B14F-4D97-AF65-F5344CB8AC3E}">
        <p14:creationId xmlns:p14="http://schemas.microsoft.com/office/powerpoint/2010/main" val="3119632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E3135"/>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EC27341-4ABB-43EF-9E57-10A858F9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E3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98C55-54CC-433B-905F-FB0B2D200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341401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phone&#10;&#10;Description automatically generated">
            <a:extLst>
              <a:ext uri="{FF2B5EF4-FFF2-40B4-BE49-F238E27FC236}">
                <a16:creationId xmlns:a16="http://schemas.microsoft.com/office/drawing/2014/main" id="{924E28A1-535C-3D78-1657-A64B6E2F7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59" y="1101211"/>
            <a:ext cx="2781372" cy="4655015"/>
          </a:xfrm>
          <a:prstGeom prst="rect">
            <a:avLst/>
          </a:prstGeom>
        </p:spPr>
      </p:pic>
      <p:sp>
        <p:nvSpPr>
          <p:cNvPr id="27" name="Rectangle 26">
            <a:extLst>
              <a:ext uri="{FF2B5EF4-FFF2-40B4-BE49-F238E27FC236}">
                <a16:creationId xmlns:a16="http://schemas.microsoft.com/office/drawing/2014/main" id="{19E21906-D4D4-4F16-9228-3E004930E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68" y="485853"/>
            <a:ext cx="357530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and black letter&#10;&#10;Description automatically generated">
            <a:extLst>
              <a:ext uri="{FF2B5EF4-FFF2-40B4-BE49-F238E27FC236}">
                <a16:creationId xmlns:a16="http://schemas.microsoft.com/office/drawing/2014/main" id="{9667D893-FB27-0798-B97B-C92040A01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567" y="1217347"/>
            <a:ext cx="2941124" cy="4422742"/>
          </a:xfrm>
          <a:prstGeom prst="rect">
            <a:avLst/>
          </a:prstGeom>
        </p:spPr>
      </p:pic>
      <p:sp>
        <p:nvSpPr>
          <p:cNvPr id="22" name="Rectangle 21">
            <a:extLst>
              <a:ext uri="{FF2B5EF4-FFF2-40B4-BE49-F238E27FC236}">
                <a16:creationId xmlns:a16="http://schemas.microsoft.com/office/drawing/2014/main" id="{865BCC85-4C69-4CFB-A36A-6A489B87F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484069"/>
            <a:ext cx="3899229"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ED064C7-0436-BAE4-6172-F0ABBD0E2A87}"/>
              </a:ext>
            </a:extLst>
          </p:cNvPr>
          <p:cNvPicPr>
            <a:picLocks noChangeAspect="1"/>
          </p:cNvPicPr>
          <p:nvPr/>
        </p:nvPicPr>
        <p:blipFill>
          <a:blip r:embed="rId5"/>
          <a:stretch>
            <a:fillRect/>
          </a:stretch>
        </p:blipFill>
        <p:spPr>
          <a:xfrm>
            <a:off x="8565152" y="798656"/>
            <a:ext cx="2385270" cy="2230228"/>
          </a:xfrm>
          <a:prstGeom prst="rect">
            <a:avLst/>
          </a:prstGeom>
        </p:spPr>
      </p:pic>
      <p:sp>
        <p:nvSpPr>
          <p:cNvPr id="24" name="Rectangle 23">
            <a:extLst>
              <a:ext uri="{FF2B5EF4-FFF2-40B4-BE49-F238E27FC236}">
                <a16:creationId xmlns:a16="http://schemas.microsoft.com/office/drawing/2014/main" id="{3A14BDAC-394B-4E9A-8ECE-61AA1A7C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3509152"/>
            <a:ext cx="3899229"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with braids and a group of people">
            <a:extLst>
              <a:ext uri="{FF2B5EF4-FFF2-40B4-BE49-F238E27FC236}">
                <a16:creationId xmlns:a16="http://schemas.microsoft.com/office/drawing/2014/main" id="{B5E014E9-5679-1F0C-484A-FE1C75B21A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5093" y="3830885"/>
            <a:ext cx="2965389" cy="2224042"/>
          </a:xfrm>
          <a:prstGeom prst="rect">
            <a:avLst/>
          </a:prstGeom>
        </p:spPr>
      </p:pic>
    </p:spTree>
    <p:extLst>
      <p:ext uri="{BB962C8B-B14F-4D97-AF65-F5344CB8AC3E}">
        <p14:creationId xmlns:p14="http://schemas.microsoft.com/office/powerpoint/2010/main" val="3324221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58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6E3DFC-7936-FE78-EFB4-1819D9C6171F}"/>
              </a:ext>
            </a:extLst>
          </p:cNvPr>
          <p:cNvPicPr>
            <a:picLocks noChangeAspect="1"/>
          </p:cNvPicPr>
          <p:nvPr/>
        </p:nvPicPr>
        <p:blipFill>
          <a:blip r:embed="rId3"/>
          <a:stretch>
            <a:fillRect/>
          </a:stretch>
        </p:blipFill>
        <p:spPr>
          <a:xfrm>
            <a:off x="1292385" y="643467"/>
            <a:ext cx="1782470" cy="2475653"/>
          </a:xfrm>
          <a:prstGeom prst="rect">
            <a:avLst/>
          </a:prstGeom>
        </p:spPr>
      </p:pic>
      <p:sp>
        <p:nvSpPr>
          <p:cNvPr id="55" name="Rectangle 5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FE5153E-229D-97C7-71D7-A561525772B0}"/>
              </a:ext>
            </a:extLst>
          </p:cNvPr>
          <p:cNvPicPr>
            <a:picLocks noChangeAspect="1"/>
          </p:cNvPicPr>
          <p:nvPr/>
        </p:nvPicPr>
        <p:blipFill>
          <a:blip r:embed="rId4"/>
          <a:stretch>
            <a:fillRect/>
          </a:stretch>
        </p:blipFill>
        <p:spPr>
          <a:xfrm>
            <a:off x="8313518" y="852012"/>
            <a:ext cx="3252903" cy="2065593"/>
          </a:xfrm>
          <a:prstGeom prst="rect">
            <a:avLst/>
          </a:prstGeom>
        </p:spPr>
      </p:pic>
      <p:sp>
        <p:nvSpPr>
          <p:cNvPr id="57" name="Rectangle 5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677EBFE-EC1B-3964-A644-2AB325C8E25D}"/>
              </a:ext>
            </a:extLst>
          </p:cNvPr>
          <p:cNvPicPr>
            <a:picLocks noChangeAspect="1"/>
          </p:cNvPicPr>
          <p:nvPr/>
        </p:nvPicPr>
        <p:blipFill>
          <a:blip r:embed="rId5"/>
          <a:stretch>
            <a:fillRect/>
          </a:stretch>
        </p:blipFill>
        <p:spPr>
          <a:xfrm>
            <a:off x="1285233" y="3748194"/>
            <a:ext cx="1779574" cy="2471631"/>
          </a:xfrm>
          <a:prstGeom prst="rect">
            <a:avLst/>
          </a:prstGeom>
        </p:spPr>
      </p:pic>
      <p:sp>
        <p:nvSpPr>
          <p:cNvPr id="59" name="Rectangle 58">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7524686-3051-1398-646D-2F5A2CCAF6AE}"/>
              </a:ext>
            </a:extLst>
          </p:cNvPr>
          <p:cNvPicPr>
            <a:picLocks noChangeAspect="1"/>
          </p:cNvPicPr>
          <p:nvPr/>
        </p:nvPicPr>
        <p:blipFill>
          <a:blip r:embed="rId6"/>
          <a:stretch>
            <a:fillRect/>
          </a:stretch>
        </p:blipFill>
        <p:spPr>
          <a:xfrm>
            <a:off x="4385554" y="650497"/>
            <a:ext cx="3245146" cy="5571066"/>
          </a:xfrm>
          <a:prstGeom prst="rect">
            <a:avLst/>
          </a:prstGeom>
        </p:spPr>
      </p:pic>
      <p:sp>
        <p:nvSpPr>
          <p:cNvPr id="61" name="Rectangle 60">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803560A-3B32-7E99-26BB-00E5DB2F96C9}"/>
              </a:ext>
            </a:extLst>
          </p:cNvPr>
          <p:cNvPicPr>
            <a:picLocks noChangeAspect="1"/>
          </p:cNvPicPr>
          <p:nvPr/>
        </p:nvPicPr>
        <p:blipFill>
          <a:blip r:embed="rId7"/>
          <a:stretch>
            <a:fillRect/>
          </a:stretch>
        </p:blipFill>
        <p:spPr>
          <a:xfrm>
            <a:off x="8313518" y="4048249"/>
            <a:ext cx="3252903" cy="1878551"/>
          </a:xfrm>
          <a:prstGeom prst="rect">
            <a:avLst/>
          </a:prstGeom>
        </p:spPr>
      </p:pic>
    </p:spTree>
    <p:extLst>
      <p:ext uri="{BB962C8B-B14F-4D97-AF65-F5344CB8AC3E}">
        <p14:creationId xmlns:p14="http://schemas.microsoft.com/office/powerpoint/2010/main" val="3253101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E3135"/>
        </a:solidFill>
        <a:effectLst/>
      </p:bgPr>
    </p:bg>
    <p:spTree>
      <p:nvGrpSpPr>
        <p:cNvPr id="1" name=""/>
        <p:cNvGrpSpPr/>
        <p:nvPr/>
      </p:nvGrpSpPr>
      <p:grpSpPr>
        <a:xfrm>
          <a:off x="0" y="0"/>
          <a:ext cx="0" cy="0"/>
          <a:chOff x="0" y="0"/>
          <a:chExt cx="0" cy="0"/>
        </a:xfrm>
      </p:grpSpPr>
      <p:sp>
        <p:nvSpPr>
          <p:cNvPr id="3" name="Rectangle 2"/>
          <p:cNvSpPr/>
          <p:nvPr/>
        </p:nvSpPr>
        <p:spPr>
          <a:xfrm>
            <a:off x="997529" y="810704"/>
            <a:ext cx="10373203" cy="5598684"/>
          </a:xfrm>
          <a:prstGeom prst="rect">
            <a:avLst/>
          </a:prstGeom>
          <a:solidFill>
            <a:srgbClr val="FC1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91918F87-5F0B-D1BA-F27F-802188EAD360}"/>
              </a:ext>
            </a:extLst>
          </p:cNvPr>
          <p:cNvSpPr>
            <a:spLocks noGrp="1"/>
          </p:cNvSpPr>
          <p:nvPr>
            <p:ph type="pic" sz="quarter" idx="10"/>
          </p:nvPr>
        </p:nvSpPr>
        <p:spPr>
          <a:xfrm>
            <a:off x="5960196" y="1534653"/>
            <a:ext cx="4794250" cy="4286726"/>
          </a:xfrm>
        </p:spPr>
        <p:txBody>
          <a:bodyPr/>
          <a:lstStyle/>
          <a:p>
            <a:pPr marL="0" indent="0" algn="just">
              <a:lnSpc>
                <a:spcPct val="100000"/>
              </a:lnSpc>
              <a:buFont typeface="Arial" panose="020B0604020202020204" pitchFamily="34" charset="0"/>
              <a:buNone/>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Your sponsorship can provide Cordell with the equipment and opportunities he needs to chase his dreams and represent our community on the national and international karting stage. Every contribution, no matter how small, brings Cordell one step closer to achieving his goal of becoming a Formula 1 driver.</a:t>
            </a:r>
          </a:p>
          <a:p>
            <a:pPr marL="0" indent="0">
              <a:lnSpc>
                <a:spcPct val="100000"/>
              </a:lnSpc>
              <a:buNone/>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Join us in supporting our budding young racer, Cordell, as he embarks on this thrilling journey. Your generosity will not only make a difference in Cordell's life but </a:t>
            </a:r>
            <a:r>
              <a:rPr lang="en-US" sz="1200">
                <a:solidFill>
                  <a:schemeClr val="bg1"/>
                </a:solidFill>
                <a:latin typeface="Lato" panose="020F0502020204030203" pitchFamily="34" charset="0"/>
                <a:ea typeface="Lato" panose="020F0502020204030203" pitchFamily="34" charset="0"/>
                <a:cs typeface="Lato" panose="020F0502020204030203" pitchFamily="34" charset="0"/>
              </a:rPr>
              <a:t>also inspire </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him to continue pursuing his passion for karting and to inspire ethnic minorities to embrace the sport, fostering inclusivity in a field where representation is vital. Your sponsorship will not only support his racing journey but also contribute to encouraging a more diverse generation of drivers. </a:t>
            </a:r>
          </a:p>
          <a:p>
            <a:pPr marL="0" indent="0">
              <a:lnSpc>
                <a:spcPct val="100000"/>
              </a:lnSpc>
              <a:buNone/>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Thank you for considering this sponsorship opportunity. I am confident that your support will have a meaningful impact on Cordell's journey and reflect positively on your company's commitment to fostering talent and community development.</a:t>
            </a:r>
            <a:endParaRPr lang="de-DE" sz="12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0" indent="0">
              <a:buNone/>
            </a:pPr>
            <a:endParaRPr lang="en-GB" sz="1400" dirty="0">
              <a:solidFill>
                <a:schemeClr val="bg1"/>
              </a:solidFill>
              <a:latin typeface="Garamond" panose="02020404030301010803" pitchFamily="18" charset="0"/>
              <a:ea typeface="Roboto" panose="02000000000000000000" pitchFamily="2" charset="0"/>
              <a:cs typeface="Lato" panose="020F0502020204030203" pitchFamily="34" charset="0"/>
            </a:endParaRPr>
          </a:p>
        </p:txBody>
      </p:sp>
      <p:sp>
        <p:nvSpPr>
          <p:cNvPr id="5" name="Picture Placeholder 4">
            <a:extLst>
              <a:ext uri="{FF2B5EF4-FFF2-40B4-BE49-F238E27FC236}">
                <a16:creationId xmlns:a16="http://schemas.microsoft.com/office/drawing/2014/main" id="{55CE8EC4-FD89-307A-D32B-A616E5632D05}"/>
              </a:ext>
            </a:extLst>
          </p:cNvPr>
          <p:cNvSpPr>
            <a:spLocks noGrp="1"/>
          </p:cNvSpPr>
          <p:nvPr>
            <p:ph type="pic" sz="quarter" idx="11"/>
          </p:nvPr>
        </p:nvSpPr>
        <p:spPr>
          <a:xfrm>
            <a:off x="1301750" y="1466683"/>
            <a:ext cx="4490027" cy="4286726"/>
          </a:xfrm>
        </p:spPr>
        <p:txBody>
          <a:bodyPr/>
          <a:lstStyle/>
          <a:p>
            <a:pPr marL="0" indent="0" algn="just">
              <a:lnSpc>
                <a:spcPct val="100000"/>
              </a:lnSpc>
              <a:buNone/>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We are seeking your support to help fund Cordell's burgeoning karting career. Cordell has reached a pivotal point in his journey, where becoming an Owner Driver and joining a competitive team is crucial for advancing his talent and gaining recognition in the racing community.</a:t>
            </a:r>
          </a:p>
          <a:p>
            <a:pPr marL="0" indent="0" algn="just">
              <a:lnSpc>
                <a:spcPct val="100000"/>
              </a:lnSpc>
              <a:buNone/>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Your generous contributions will directly assist with:</a:t>
            </a:r>
          </a:p>
          <a:p>
            <a:pPr>
              <a:lnSpc>
                <a:spcPct val="1000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Kart and Equipment: Ensuring Cordell's safety and performance by investing in a reliable kart, </a:t>
            </a:r>
            <a:r>
              <a:rPr lang="en-US" sz="1200" dirty="0" err="1">
                <a:solidFill>
                  <a:schemeClr val="bg1"/>
                </a:solidFill>
                <a:latin typeface="Lato" panose="020F0502020204030203" pitchFamily="34" charset="0"/>
                <a:ea typeface="Lato" panose="020F0502020204030203" pitchFamily="34" charset="0"/>
                <a:cs typeface="Lato" panose="020F0502020204030203" pitchFamily="34" charset="0"/>
              </a:rPr>
              <a:t>tyres</a:t>
            </a: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 fuel and essential safety gear.</a:t>
            </a:r>
          </a:p>
          <a:p>
            <a:pPr>
              <a:lnSpc>
                <a:spcPct val="1000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Race Fees and Travel Expenses: Supporting Cordell's participation in regional and national competitions, providing valuable experience and exposure.</a:t>
            </a:r>
          </a:p>
          <a:p>
            <a:pPr>
              <a:lnSpc>
                <a:spcPct val="1000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Training and Coaching: Enabling Cordell to receive professional coaching to enhance his skills and knowledge of the sport.</a:t>
            </a:r>
          </a:p>
          <a:p>
            <a:pPr>
              <a:lnSpc>
                <a:spcPct val="100000"/>
              </a:lnSpc>
            </a:pPr>
            <a:r>
              <a:rPr lang="en-US" sz="1200" dirty="0">
                <a:solidFill>
                  <a:schemeClr val="bg1"/>
                </a:solidFill>
                <a:latin typeface="Lato" panose="020F0502020204030203" pitchFamily="34" charset="0"/>
                <a:ea typeface="Lato" panose="020F0502020204030203" pitchFamily="34" charset="0"/>
                <a:cs typeface="Lato" panose="020F0502020204030203" pitchFamily="34" charset="0"/>
              </a:rPr>
              <a:t>Media Exposure: Getting a website up and running providing more exposure for our sponsors alongside social media.</a:t>
            </a:r>
          </a:p>
        </p:txBody>
      </p:sp>
      <p:pic>
        <p:nvPicPr>
          <p:cNvPr id="6" name="Picture 5">
            <a:extLst>
              <a:ext uri="{FF2B5EF4-FFF2-40B4-BE49-F238E27FC236}">
                <a16:creationId xmlns:a16="http://schemas.microsoft.com/office/drawing/2014/main" id="{C6887243-C225-3F16-A98F-D1B0268034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92930" cy="592930"/>
          </a:xfrm>
          <a:prstGeom prst="rect">
            <a:avLst/>
          </a:prstGeom>
        </p:spPr>
      </p:pic>
    </p:spTree>
    <p:extLst>
      <p:ext uri="{BB962C8B-B14F-4D97-AF65-F5344CB8AC3E}">
        <p14:creationId xmlns:p14="http://schemas.microsoft.com/office/powerpoint/2010/main" val="2944554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2E3135"/>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A860AE01-D467-46E1-8CF0-9256E8846881}"/>
              </a:ext>
            </a:extLst>
          </p:cNvPr>
          <p:cNvCxnSpPr/>
          <p:nvPr/>
        </p:nvCxnSpPr>
        <p:spPr>
          <a:xfrm>
            <a:off x="5304309" y="3973762"/>
            <a:ext cx="1669312" cy="0"/>
          </a:xfrm>
          <a:prstGeom prst="line">
            <a:avLst/>
          </a:prstGeom>
          <a:ln>
            <a:solidFill>
              <a:srgbClr val="FC1409">
                <a:alpha val="40000"/>
              </a:srgbClr>
            </a:solidFill>
          </a:ln>
        </p:spPr>
        <p:style>
          <a:lnRef idx="1">
            <a:schemeClr val="accent1"/>
          </a:lnRef>
          <a:fillRef idx="0">
            <a:schemeClr val="accent1"/>
          </a:fillRef>
          <a:effectRef idx="0">
            <a:schemeClr val="accent1"/>
          </a:effectRef>
          <a:fontRef idx="minor">
            <a:schemeClr val="tx1"/>
          </a:fontRef>
        </p:style>
      </p:cxnSp>
      <p:sp>
        <p:nvSpPr>
          <p:cNvPr id="22" name="Rectangle 14">
            <a:extLst>
              <a:ext uri="{FF2B5EF4-FFF2-40B4-BE49-F238E27FC236}">
                <a16:creationId xmlns:a16="http://schemas.microsoft.com/office/drawing/2014/main" id="{193BBE99-9BBF-4744-A3A9-5E147A499EE1}"/>
              </a:ext>
            </a:extLst>
          </p:cNvPr>
          <p:cNvSpPr>
            <a:spLocks noChangeArrowheads="1"/>
          </p:cNvSpPr>
          <p:nvPr/>
        </p:nvSpPr>
        <p:spPr bwMode="auto">
          <a:xfrm>
            <a:off x="692742" y="1716930"/>
            <a:ext cx="3206201" cy="328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50000"/>
              </a:lnSpc>
            </a:pPr>
            <a:r>
              <a:rPr lang="en-US" altLang="en-US" sz="1400" dirty="0">
                <a:solidFill>
                  <a:srgbClr val="9E7800"/>
                </a:solidFill>
                <a:latin typeface="Lato" panose="020F0502020204030203" pitchFamily="34" charset="0"/>
                <a:ea typeface="Source Sans Pro" panose="020B0503030403020204" pitchFamily="34" charset="0"/>
                <a:cs typeface="Open Sans" panose="020B0606030504020204" pitchFamily="34" charset="0"/>
              </a:rPr>
              <a:t>Bronze Sponsor</a:t>
            </a:r>
          </a:p>
          <a:p>
            <a:pPr algn="ctr">
              <a:lnSpc>
                <a:spcPct val="150000"/>
              </a:lnSpc>
            </a:pPr>
            <a:endParaRPr lang="en-US" altLang="en-US" sz="1400" dirty="0">
              <a:solidFill>
                <a:srgbClr val="9E7800"/>
              </a:solidFill>
              <a:latin typeface="Lato" panose="020F0502020204030203" pitchFamily="34" charset="0"/>
              <a:ea typeface="Source Sans Pro" panose="020B0503030403020204" pitchFamily="34" charset="0"/>
              <a:cs typeface="Open Sans" panose="020B0606030504020204" pitchFamily="34" charset="0"/>
            </a:endParaRPr>
          </a:p>
          <a:p>
            <a:pPr>
              <a:lnSpc>
                <a:spcPct val="150000"/>
              </a:lnSpc>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Cost: £500 - £1,500 </a:t>
            </a:r>
          </a:p>
          <a:p>
            <a:pPr>
              <a:lnSpc>
                <a:spcPct val="150000"/>
              </a:lnSpc>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Benefits:</a:t>
            </a:r>
          </a:p>
          <a:p>
            <a:pPr marL="171450" indent="-171450">
              <a:lnSpc>
                <a:spcPct val="150000"/>
              </a:lnSpc>
              <a:buFont typeface="Arial" panose="020B0604020202020204" pitchFamily="34" charset="0"/>
              <a:buChar char="•"/>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Logo Placement: Small logo on kart and driver's suit </a:t>
            </a:r>
          </a:p>
          <a:p>
            <a:pPr marL="171450" indent="-171450">
              <a:lnSpc>
                <a:spcPct val="150000"/>
              </a:lnSpc>
              <a:buFont typeface="Arial" panose="020B0604020202020204" pitchFamily="34" charset="0"/>
              <a:buChar char="•"/>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Social Media Mentions: Monthly mentions on social media</a:t>
            </a:r>
          </a:p>
          <a:p>
            <a:pPr marL="171450" indent="-171450">
              <a:lnSpc>
                <a:spcPct val="150000"/>
              </a:lnSpc>
              <a:buFont typeface="Arial" panose="020B0604020202020204" pitchFamily="34" charset="0"/>
              <a:buChar char="•"/>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Thank You Note: Mention in race reports or newsletters</a:t>
            </a:r>
          </a:p>
        </p:txBody>
      </p:sp>
      <p:sp>
        <p:nvSpPr>
          <p:cNvPr id="23" name="Rectangle 22"/>
          <p:cNvSpPr/>
          <p:nvPr/>
        </p:nvSpPr>
        <p:spPr>
          <a:xfrm>
            <a:off x="2178963" y="590359"/>
            <a:ext cx="7834074" cy="707886"/>
          </a:xfrm>
          <a:prstGeom prst="rect">
            <a:avLst/>
          </a:prstGeom>
        </p:spPr>
        <p:txBody>
          <a:bodyPr wrap="square">
            <a:spAutoFit/>
          </a:bodyPr>
          <a:lstStyle/>
          <a:p>
            <a:pPr algn="ctr"/>
            <a:r>
              <a:rPr lang="en-US" sz="4000" b="1" dirty="0">
                <a:solidFill>
                  <a:schemeClr val="bg1"/>
                </a:solidFill>
                <a:latin typeface="Garamond" panose="02020404030301010803" pitchFamily="18" charset="0"/>
                <a:ea typeface="Lato Semibold" panose="020F0502020204030203" pitchFamily="34" charset="0"/>
                <a:cs typeface="Lato Semibold" panose="020F0502020204030203" pitchFamily="34" charset="0"/>
              </a:rPr>
              <a:t>Available Tiers</a:t>
            </a:r>
          </a:p>
        </p:txBody>
      </p:sp>
      <p:sp>
        <p:nvSpPr>
          <p:cNvPr id="39" name="Rectangle 14">
            <a:extLst>
              <a:ext uri="{FF2B5EF4-FFF2-40B4-BE49-F238E27FC236}">
                <a16:creationId xmlns:a16="http://schemas.microsoft.com/office/drawing/2014/main" id="{92862D27-E4CF-EEDE-C968-910138EDE6D1}"/>
              </a:ext>
            </a:extLst>
          </p:cNvPr>
          <p:cNvSpPr>
            <a:spLocks noChangeArrowheads="1"/>
          </p:cNvSpPr>
          <p:nvPr/>
        </p:nvSpPr>
        <p:spPr bwMode="auto">
          <a:xfrm>
            <a:off x="4318487" y="1715234"/>
            <a:ext cx="3206201" cy="328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50000"/>
              </a:lnSpc>
            </a:pPr>
            <a:r>
              <a:rPr lang="en-US" altLang="en-US" sz="1400" dirty="0">
                <a:solidFill>
                  <a:schemeClr val="bg1">
                    <a:lumMod val="65000"/>
                  </a:schemeClr>
                </a:solidFill>
                <a:latin typeface="Lato" panose="020F0502020204030203" pitchFamily="34" charset="0"/>
                <a:ea typeface="Source Sans Pro" panose="020B0503030403020204" pitchFamily="34" charset="0"/>
                <a:cs typeface="Open Sans" panose="020B0606030504020204" pitchFamily="34" charset="0"/>
              </a:rPr>
              <a:t>Silver Sponsor</a:t>
            </a:r>
          </a:p>
          <a:p>
            <a:pPr>
              <a:lnSpc>
                <a:spcPct val="150000"/>
              </a:lnSpc>
            </a:pPr>
            <a:endParaRPr lang="en-US" altLang="en-US" sz="1400" dirty="0">
              <a:solidFill>
                <a:srgbClr val="FC1409"/>
              </a:solidFill>
              <a:latin typeface="Lato" panose="020F0502020204030203" pitchFamily="34" charset="0"/>
              <a:ea typeface="Source Sans Pro" panose="020B0503030403020204" pitchFamily="34" charset="0"/>
              <a:cs typeface="Open Sans" panose="020B0606030504020204" pitchFamily="34" charset="0"/>
            </a:endParaRPr>
          </a:p>
          <a:p>
            <a:pPr>
              <a:lnSpc>
                <a:spcPct val="150000"/>
              </a:lnSpc>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Cost: £1,500 - £3,000</a:t>
            </a:r>
          </a:p>
          <a:p>
            <a:pPr>
              <a:lnSpc>
                <a:spcPct val="150000"/>
              </a:lnSpc>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Benefits:</a:t>
            </a:r>
          </a:p>
          <a:p>
            <a:pPr marL="171450" indent="-171450">
              <a:lnSpc>
                <a:spcPct val="150000"/>
              </a:lnSpc>
              <a:buFont typeface="Arial" panose="020B0604020202020204" pitchFamily="34" charset="0"/>
              <a:buChar char="•"/>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Logo Placement: Medium logo on kart, driver's suit, and helmet</a:t>
            </a:r>
          </a:p>
          <a:p>
            <a:pPr marL="171450" indent="-171450">
              <a:lnSpc>
                <a:spcPct val="150000"/>
              </a:lnSpc>
              <a:buFont typeface="Arial" panose="020B0604020202020204" pitchFamily="34" charset="0"/>
              <a:buChar char="•"/>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Social Media: Bi-weekly mentions with tagged posts</a:t>
            </a:r>
          </a:p>
          <a:p>
            <a:pPr marL="171450" indent="-171450">
              <a:lnSpc>
                <a:spcPct val="150000"/>
              </a:lnSpc>
              <a:buFont typeface="Arial" panose="020B0604020202020204" pitchFamily="34" charset="0"/>
              <a:buChar char="•"/>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Merchandise: Branded merchandise (e.g., hats, T-shirts)</a:t>
            </a:r>
          </a:p>
        </p:txBody>
      </p:sp>
      <p:sp>
        <p:nvSpPr>
          <p:cNvPr id="40" name="Rectangle 14">
            <a:extLst>
              <a:ext uri="{FF2B5EF4-FFF2-40B4-BE49-F238E27FC236}">
                <a16:creationId xmlns:a16="http://schemas.microsoft.com/office/drawing/2014/main" id="{A0901A35-41F6-37D8-0ED5-C4F64EFCD539}"/>
              </a:ext>
            </a:extLst>
          </p:cNvPr>
          <p:cNvSpPr>
            <a:spLocks noChangeArrowheads="1"/>
          </p:cNvSpPr>
          <p:nvPr/>
        </p:nvSpPr>
        <p:spPr bwMode="auto">
          <a:xfrm>
            <a:off x="8098015" y="1715234"/>
            <a:ext cx="3308751" cy="392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50000"/>
              </a:lnSpc>
            </a:pPr>
            <a:r>
              <a:rPr lang="en-US" altLang="en-US" sz="1400" dirty="0">
                <a:solidFill>
                  <a:schemeClr val="accent4"/>
                </a:solidFill>
                <a:latin typeface="Lato" panose="020F0502020204030203" pitchFamily="34" charset="0"/>
                <a:ea typeface="Source Sans Pro" panose="020B0503030403020204" pitchFamily="34" charset="0"/>
                <a:cs typeface="Open Sans" panose="020B0606030504020204" pitchFamily="34" charset="0"/>
              </a:rPr>
              <a:t>Gold Sponsor</a:t>
            </a:r>
          </a:p>
          <a:p>
            <a:pPr>
              <a:lnSpc>
                <a:spcPct val="150000"/>
              </a:lnSpc>
            </a:pPr>
            <a:endParaRPr lang="en-US" altLang="en-US" sz="1400" dirty="0">
              <a:solidFill>
                <a:srgbClr val="FC1409"/>
              </a:solidFill>
              <a:latin typeface="Lato" panose="020F0502020204030203" pitchFamily="34" charset="0"/>
              <a:ea typeface="Source Sans Pro" panose="020B0503030403020204" pitchFamily="34" charset="0"/>
              <a:cs typeface="Open Sans" panose="020B0606030504020204" pitchFamily="34" charset="0"/>
            </a:endParaRPr>
          </a:p>
          <a:p>
            <a:pPr>
              <a:lnSpc>
                <a:spcPct val="150000"/>
              </a:lnSpc>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Cost: £3,000 - £5,000</a:t>
            </a:r>
          </a:p>
          <a:p>
            <a:pPr>
              <a:lnSpc>
                <a:spcPct val="150000"/>
              </a:lnSpc>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Benefits:</a:t>
            </a:r>
          </a:p>
          <a:p>
            <a:pPr marL="171450" indent="-171450">
              <a:lnSpc>
                <a:spcPct val="150000"/>
              </a:lnSpc>
              <a:buFont typeface="Arial" panose="020B0604020202020204" pitchFamily="34" charset="0"/>
              <a:buChar char="•"/>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Logo Placement: Prominent logo on kart, suit, and helmet</a:t>
            </a:r>
          </a:p>
          <a:p>
            <a:pPr marL="171450" indent="-171450">
              <a:lnSpc>
                <a:spcPct val="150000"/>
              </a:lnSpc>
              <a:buFont typeface="Arial" panose="020B0604020202020204" pitchFamily="34" charset="0"/>
              <a:buChar char="•"/>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Social Media: Weekly posts and story mentions</a:t>
            </a:r>
          </a:p>
          <a:p>
            <a:pPr marL="171450" indent="-171450">
              <a:lnSpc>
                <a:spcPct val="150000"/>
              </a:lnSpc>
              <a:buFont typeface="Arial" panose="020B0604020202020204" pitchFamily="34" charset="0"/>
              <a:buChar char="•"/>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Merchandise: Branded merchandise (e.g., hats, T-shirts)</a:t>
            </a:r>
          </a:p>
          <a:p>
            <a:pPr marL="171450" indent="-171450">
              <a:lnSpc>
                <a:spcPct val="150000"/>
              </a:lnSpc>
              <a:buFont typeface="Arial" panose="020B0604020202020204" pitchFamily="34" charset="0"/>
              <a:buChar char="•"/>
            </a:pPr>
            <a:r>
              <a:rPr lang="en-US" altLang="en-US" sz="1400" dirty="0">
                <a:solidFill>
                  <a:schemeClr val="bg1"/>
                </a:solidFill>
                <a:latin typeface="Lato" panose="020F0502020204030203" pitchFamily="34" charset="0"/>
                <a:ea typeface="Source Sans Pro" panose="020B0503030403020204" pitchFamily="34" charset="0"/>
                <a:cs typeface="Open Sans" panose="020B0606030504020204" pitchFamily="34" charset="0"/>
              </a:rPr>
              <a:t>Exclusive Content: Behind-the-scenes content featuring the sponsor</a:t>
            </a:r>
          </a:p>
        </p:txBody>
      </p:sp>
      <p:pic>
        <p:nvPicPr>
          <p:cNvPr id="2" name="Picture 1">
            <a:extLst>
              <a:ext uri="{FF2B5EF4-FFF2-40B4-BE49-F238E27FC236}">
                <a16:creationId xmlns:a16="http://schemas.microsoft.com/office/drawing/2014/main" id="{BD4EC988-8B8B-43C9-6987-644C29FFE1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92930" cy="592930"/>
          </a:xfrm>
          <a:prstGeom prst="rect">
            <a:avLst/>
          </a:prstGeom>
        </p:spPr>
      </p:pic>
    </p:spTree>
    <p:extLst>
      <p:ext uri="{BB962C8B-B14F-4D97-AF65-F5344CB8AC3E}">
        <p14:creationId xmlns:p14="http://schemas.microsoft.com/office/powerpoint/2010/main" val="3266473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2E3135"/>
        </a:solid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1D7F7D7F-9915-47D5-8940-EDEFB0237E39}"/>
              </a:ext>
            </a:extLst>
          </p:cNvPr>
          <p:cNvSpPr/>
          <p:nvPr/>
        </p:nvSpPr>
        <p:spPr>
          <a:xfrm>
            <a:off x="783862" y="1437773"/>
            <a:ext cx="393405" cy="403783"/>
          </a:xfrm>
          <a:prstGeom prst="ellipse">
            <a:avLst/>
          </a:prstGeom>
          <a:noFill/>
          <a:ln w="6350">
            <a:solidFill>
              <a:srgbClr val="FC140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rgbClr val="FC1409"/>
                </a:solidFill>
                <a:latin typeface="Lato" panose="020F0502020204030203" pitchFamily="34" charset="0"/>
                <a:ea typeface="Lato Semibold" panose="020F0502020204030203" pitchFamily="34" charset="0"/>
                <a:cs typeface="Lato Semibold" panose="020F0502020204030203" pitchFamily="34" charset="0"/>
              </a:rPr>
              <a:t>4</a:t>
            </a:r>
          </a:p>
        </p:txBody>
      </p:sp>
      <p:sp>
        <p:nvSpPr>
          <p:cNvPr id="16" name="Oval 15">
            <a:extLst>
              <a:ext uri="{FF2B5EF4-FFF2-40B4-BE49-F238E27FC236}">
                <a16:creationId xmlns:a16="http://schemas.microsoft.com/office/drawing/2014/main" id="{82845966-8126-4891-80E6-69449672653C}"/>
              </a:ext>
            </a:extLst>
          </p:cNvPr>
          <p:cNvSpPr/>
          <p:nvPr/>
        </p:nvSpPr>
        <p:spPr>
          <a:xfrm>
            <a:off x="4172472" y="1437773"/>
            <a:ext cx="393405" cy="399773"/>
          </a:xfrm>
          <a:prstGeom prst="ellipse">
            <a:avLst/>
          </a:prstGeom>
          <a:noFill/>
          <a:ln w="6350">
            <a:solidFill>
              <a:srgbClr val="FC140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rgbClr val="FC1409"/>
                </a:solidFill>
                <a:latin typeface="Lato" panose="020F0502020204030203" pitchFamily="34" charset="0"/>
                <a:ea typeface="Lato Semibold" panose="020F0502020204030203" pitchFamily="34" charset="0"/>
                <a:cs typeface="Lato Semibold" panose="020F0502020204030203" pitchFamily="34" charset="0"/>
              </a:rPr>
              <a:t>5</a:t>
            </a:r>
          </a:p>
        </p:txBody>
      </p:sp>
      <p:sp>
        <p:nvSpPr>
          <p:cNvPr id="17" name="Oval 16">
            <a:extLst>
              <a:ext uri="{FF2B5EF4-FFF2-40B4-BE49-F238E27FC236}">
                <a16:creationId xmlns:a16="http://schemas.microsoft.com/office/drawing/2014/main" id="{D7161FF7-A951-43C4-BA9B-0C8DCE21E680}"/>
              </a:ext>
            </a:extLst>
          </p:cNvPr>
          <p:cNvSpPr/>
          <p:nvPr/>
        </p:nvSpPr>
        <p:spPr>
          <a:xfrm>
            <a:off x="7755115" y="1437773"/>
            <a:ext cx="393405" cy="393405"/>
          </a:xfrm>
          <a:prstGeom prst="ellipse">
            <a:avLst/>
          </a:prstGeom>
          <a:noFill/>
          <a:ln w="6350">
            <a:solidFill>
              <a:srgbClr val="FC140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rgbClr val="FC1409"/>
                </a:solidFill>
                <a:latin typeface="Lato" panose="020F0502020204030203" pitchFamily="34" charset="0"/>
                <a:ea typeface="Lato Semibold" panose="020F0502020204030203" pitchFamily="34" charset="0"/>
                <a:cs typeface="Lato Semibold" panose="020F0502020204030203" pitchFamily="34" charset="0"/>
              </a:rPr>
              <a:t>3</a:t>
            </a:r>
          </a:p>
        </p:txBody>
      </p:sp>
      <p:cxnSp>
        <p:nvCxnSpPr>
          <p:cNvPr id="20" name="Straight Connector 19">
            <a:extLst>
              <a:ext uri="{FF2B5EF4-FFF2-40B4-BE49-F238E27FC236}">
                <a16:creationId xmlns:a16="http://schemas.microsoft.com/office/drawing/2014/main" id="{A860AE01-D467-46E1-8CF0-9256E8846881}"/>
              </a:ext>
            </a:extLst>
          </p:cNvPr>
          <p:cNvCxnSpPr/>
          <p:nvPr/>
        </p:nvCxnSpPr>
        <p:spPr>
          <a:xfrm>
            <a:off x="5304309" y="3973762"/>
            <a:ext cx="1669312" cy="0"/>
          </a:xfrm>
          <a:prstGeom prst="line">
            <a:avLst/>
          </a:prstGeom>
          <a:ln>
            <a:solidFill>
              <a:srgbClr val="FC1409">
                <a:alpha val="40000"/>
              </a:srgbClr>
            </a:solidFill>
          </a:ln>
        </p:spPr>
        <p:style>
          <a:lnRef idx="1">
            <a:schemeClr val="accent1"/>
          </a:lnRef>
          <a:fillRef idx="0">
            <a:schemeClr val="accent1"/>
          </a:fillRef>
          <a:effectRef idx="0">
            <a:schemeClr val="accent1"/>
          </a:effectRef>
          <a:fontRef idx="minor">
            <a:schemeClr val="tx1"/>
          </a:fontRef>
        </p:style>
      </p:cxnSp>
      <p:sp>
        <p:nvSpPr>
          <p:cNvPr id="22" name="Rectangle 14">
            <a:extLst>
              <a:ext uri="{FF2B5EF4-FFF2-40B4-BE49-F238E27FC236}">
                <a16:creationId xmlns:a16="http://schemas.microsoft.com/office/drawing/2014/main" id="{193BBE99-9BBF-4744-A3A9-5E147A499EE1}"/>
              </a:ext>
            </a:extLst>
          </p:cNvPr>
          <p:cNvSpPr>
            <a:spLocks noChangeArrowheads="1"/>
          </p:cNvSpPr>
          <p:nvPr/>
        </p:nvSpPr>
        <p:spPr bwMode="auto">
          <a:xfrm>
            <a:off x="672499" y="1437773"/>
            <a:ext cx="3206201" cy="442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50000"/>
              </a:lnSpc>
            </a:pPr>
            <a:r>
              <a:rPr lang="en-US" altLang="en-US" sz="1200" dirty="0">
                <a:solidFill>
                  <a:srgbClr val="FC1409"/>
                </a:solidFill>
                <a:latin typeface="Lato" panose="020F0502020204030203" pitchFamily="34" charset="0"/>
                <a:ea typeface="Source Sans Pro" panose="020B0503030403020204" pitchFamily="34" charset="0"/>
                <a:cs typeface="Open Sans" panose="020B0606030504020204" pitchFamily="34" charset="0"/>
              </a:rPr>
              <a:t>Platinum Sponsor</a:t>
            </a:r>
          </a:p>
          <a:p>
            <a:pPr>
              <a:lnSpc>
                <a:spcPct val="150000"/>
              </a:lnSpc>
            </a:pPr>
            <a:endPar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endParaRPr>
          </a:p>
          <a:p>
            <a:pPr>
              <a:lnSpc>
                <a:spcPct val="150000"/>
              </a:lnSpc>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Cost: £5,000 - £10,000</a:t>
            </a:r>
          </a:p>
          <a:p>
            <a:pPr>
              <a:lnSpc>
                <a:spcPct val="150000"/>
              </a:lnSpc>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Benefits:</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Logo Placement: Exclusive branding on kart, suit, helmet, and team gear</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Social Media: Daily mentions and exclusive posts</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[Website and Newsletter: Prominent feature on the website homepage and newsletters</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Events: Full display rights at events</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Hospitality: Full VIP race day package including accommodation</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Exclusive Access: Behind-the-scenes access, strategy meetings</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Content Creation: Custom content tailored to sponsor’s needs]</a:t>
            </a:r>
            <a:endParaRPr lang="en-US" altLang="en-US" sz="1100" i="1" dirty="0">
              <a:solidFill>
                <a:srgbClr val="FC1409"/>
              </a:solidFill>
              <a:latin typeface="Lato" panose="020F0502020204030203" pitchFamily="34" charset="0"/>
              <a:ea typeface="Source Sans Pro" panose="020B0503030403020204" pitchFamily="34" charset="0"/>
              <a:cs typeface="Open Sans" panose="020B0606030504020204" pitchFamily="34" charset="0"/>
            </a:endParaRPr>
          </a:p>
        </p:txBody>
      </p:sp>
      <p:sp>
        <p:nvSpPr>
          <p:cNvPr id="23" name="Rectangle 22"/>
          <p:cNvSpPr/>
          <p:nvPr/>
        </p:nvSpPr>
        <p:spPr>
          <a:xfrm>
            <a:off x="2178963" y="590359"/>
            <a:ext cx="7834074" cy="707886"/>
          </a:xfrm>
          <a:prstGeom prst="rect">
            <a:avLst/>
          </a:prstGeom>
        </p:spPr>
        <p:txBody>
          <a:bodyPr wrap="square">
            <a:spAutoFit/>
          </a:bodyPr>
          <a:lstStyle/>
          <a:p>
            <a:pPr algn="ctr"/>
            <a:r>
              <a:rPr lang="en-US" sz="4000" b="1" dirty="0">
                <a:solidFill>
                  <a:srgbClr val="FC1409"/>
                </a:solidFill>
                <a:latin typeface="Garamond" panose="02020404030301010803" pitchFamily="18" charset="0"/>
                <a:ea typeface="Lato Semibold" panose="020F0502020204030203" pitchFamily="34" charset="0"/>
                <a:cs typeface="Lato Semibold" panose="020F0502020204030203" pitchFamily="34" charset="0"/>
              </a:rPr>
              <a:t>Future Available Tiers</a:t>
            </a:r>
          </a:p>
        </p:txBody>
      </p:sp>
      <p:sp>
        <p:nvSpPr>
          <p:cNvPr id="39" name="Rectangle 14">
            <a:extLst>
              <a:ext uri="{FF2B5EF4-FFF2-40B4-BE49-F238E27FC236}">
                <a16:creationId xmlns:a16="http://schemas.microsoft.com/office/drawing/2014/main" id="{92862D27-E4CF-EEDE-C968-910138EDE6D1}"/>
              </a:ext>
            </a:extLst>
          </p:cNvPr>
          <p:cNvSpPr>
            <a:spLocks noChangeArrowheads="1"/>
          </p:cNvSpPr>
          <p:nvPr/>
        </p:nvSpPr>
        <p:spPr bwMode="auto">
          <a:xfrm>
            <a:off x="4172454" y="1437773"/>
            <a:ext cx="3206201" cy="516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50000"/>
              </a:lnSpc>
            </a:pPr>
            <a:r>
              <a:rPr lang="en-US" altLang="en-US" sz="1200" dirty="0">
                <a:solidFill>
                  <a:srgbClr val="F2150B"/>
                </a:solidFill>
                <a:latin typeface="Lato" panose="020F0502020204030203" pitchFamily="34" charset="0"/>
                <a:ea typeface="Source Sans Pro" panose="020B0503030403020204" pitchFamily="34" charset="0"/>
                <a:cs typeface="Open Sans" panose="020B0606030504020204" pitchFamily="34" charset="0"/>
              </a:rPr>
              <a:t>Title Sponsor</a:t>
            </a:r>
            <a:endParaRPr lang="en-US" altLang="en-US" sz="1200" dirty="0">
              <a:solidFill>
                <a:srgbClr val="FC1409"/>
              </a:solidFill>
              <a:latin typeface="Lato" panose="020F0502020204030203" pitchFamily="34" charset="0"/>
              <a:ea typeface="Source Sans Pro" panose="020B0503030403020204" pitchFamily="34" charset="0"/>
              <a:cs typeface="Open Sans" panose="020B0606030504020204" pitchFamily="34" charset="0"/>
            </a:endParaRPr>
          </a:p>
          <a:p>
            <a:pPr>
              <a:lnSpc>
                <a:spcPct val="150000"/>
              </a:lnSpc>
            </a:pPr>
            <a:endPar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endParaRPr>
          </a:p>
          <a:p>
            <a:pPr>
              <a:lnSpc>
                <a:spcPct val="150000"/>
              </a:lnSpc>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Cost: £10,000+</a:t>
            </a:r>
          </a:p>
          <a:p>
            <a:pPr>
              <a:lnSpc>
                <a:spcPct val="150000"/>
              </a:lnSpc>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Benefits:</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Title Branding: Team named after the sponsor (e.g., “Sponsor Name Racing Team”)</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Logo Placement: Dominant branding on all team materials</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Social Media: Custom campaigns including frequent posts</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Website and Newsletter: Exclusive sections dedicated to the sponsor</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Events: Full rights to display products and host activities</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Hospitality: Ultimate VIP package, private hospitality suite</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Engagement: Personalized content, video interviews</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Annual Review: Comprehensive sponsorship report, strategic review meeting</a:t>
            </a:r>
          </a:p>
        </p:txBody>
      </p:sp>
      <p:sp>
        <p:nvSpPr>
          <p:cNvPr id="40" name="Rectangle 14">
            <a:extLst>
              <a:ext uri="{FF2B5EF4-FFF2-40B4-BE49-F238E27FC236}">
                <a16:creationId xmlns:a16="http://schemas.microsoft.com/office/drawing/2014/main" id="{A0901A35-41F6-37D8-0ED5-C4F64EFCD539}"/>
              </a:ext>
            </a:extLst>
          </p:cNvPr>
          <p:cNvSpPr>
            <a:spLocks noChangeArrowheads="1"/>
          </p:cNvSpPr>
          <p:nvPr/>
        </p:nvSpPr>
        <p:spPr bwMode="auto">
          <a:xfrm>
            <a:off x="7755115" y="1437773"/>
            <a:ext cx="3377117" cy="264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ct val="150000"/>
              </a:lnSpc>
            </a:pPr>
            <a:r>
              <a:rPr lang="en-US" altLang="en-US" sz="1200" dirty="0">
                <a:solidFill>
                  <a:srgbClr val="FC1409"/>
                </a:solidFill>
                <a:latin typeface="Lato" panose="020F0502020204030203" pitchFamily="34" charset="0"/>
                <a:ea typeface="Source Sans Pro" panose="020B0503030403020204" pitchFamily="34" charset="0"/>
                <a:cs typeface="Open Sans" panose="020B0606030504020204" pitchFamily="34" charset="0"/>
              </a:rPr>
              <a:t>Additional </a:t>
            </a:r>
            <a:r>
              <a:rPr lang="en-US" altLang="en-US" sz="1200" dirty="0" err="1">
                <a:solidFill>
                  <a:srgbClr val="FC1409"/>
                </a:solidFill>
                <a:latin typeface="Lato" panose="020F0502020204030203" pitchFamily="34" charset="0"/>
                <a:ea typeface="Source Sans Pro" panose="020B0503030403020204" pitchFamily="34" charset="0"/>
                <a:cs typeface="Open Sans" panose="020B0606030504020204" pitchFamily="34" charset="0"/>
              </a:rPr>
              <a:t>Customisable</a:t>
            </a:r>
            <a:r>
              <a:rPr lang="en-US" altLang="en-US" sz="1200" dirty="0">
                <a:solidFill>
                  <a:srgbClr val="FC1409"/>
                </a:solidFill>
                <a:latin typeface="Lato" panose="020F0502020204030203" pitchFamily="34" charset="0"/>
                <a:ea typeface="Source Sans Pro" panose="020B0503030403020204" pitchFamily="34" charset="0"/>
                <a:cs typeface="Open Sans" panose="020B0606030504020204" pitchFamily="34" charset="0"/>
              </a:rPr>
              <a:t> Options</a:t>
            </a:r>
          </a:p>
          <a:p>
            <a:pPr>
              <a:lnSpc>
                <a:spcPct val="150000"/>
              </a:lnSpc>
            </a:pPr>
            <a:endPar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endParaRP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Driver Appearances: Personal appearances by the driver</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Product Endorsements: Driver endorsements of sponsor’s products</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Workshops/Training: Driving workshops or training sessions</a:t>
            </a:r>
          </a:p>
          <a:p>
            <a:pPr marL="171450" indent="-171450">
              <a:lnSpc>
                <a:spcPct val="150000"/>
              </a:lnSpc>
              <a:buFont typeface="Wingdings" panose="05000000000000000000" pitchFamily="2" charset="2"/>
              <a:buChar char="Ø"/>
            </a:pPr>
            <a:r>
              <a:rPr lang="en-US" altLang="en-US" sz="1100" dirty="0">
                <a:solidFill>
                  <a:srgbClr val="FC1409"/>
                </a:solidFill>
                <a:latin typeface="Lato" panose="020F0502020204030203" pitchFamily="34" charset="0"/>
                <a:ea typeface="Source Sans Pro" panose="020B0503030403020204" pitchFamily="34" charset="0"/>
                <a:cs typeface="Open Sans" panose="020B0606030504020204" pitchFamily="34" charset="0"/>
              </a:rPr>
              <a:t>Custom Branding: Specific customization to match sponsor’s branding</a:t>
            </a:r>
          </a:p>
        </p:txBody>
      </p:sp>
      <p:pic>
        <p:nvPicPr>
          <p:cNvPr id="2" name="Picture 1">
            <a:extLst>
              <a:ext uri="{FF2B5EF4-FFF2-40B4-BE49-F238E27FC236}">
                <a16:creationId xmlns:a16="http://schemas.microsoft.com/office/drawing/2014/main" id="{99376F7A-DD7B-5ACA-E25A-EB2DF6E050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92930" cy="592930"/>
          </a:xfrm>
          <a:prstGeom prst="rect">
            <a:avLst/>
          </a:prstGeom>
        </p:spPr>
      </p:pic>
    </p:spTree>
    <p:extLst>
      <p:ext uri="{BB962C8B-B14F-4D97-AF65-F5344CB8AC3E}">
        <p14:creationId xmlns:p14="http://schemas.microsoft.com/office/powerpoint/2010/main" val="150313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8" name="Rectangle 157">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p:cNvSpPr txBox="1">
            <a:spLocks/>
          </p:cNvSpPr>
          <p:nvPr/>
        </p:nvSpPr>
        <p:spPr>
          <a:xfrm>
            <a:off x="391459" y="199347"/>
            <a:ext cx="10557048" cy="9734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i="0" kern="1200">
                <a:solidFill>
                  <a:schemeClr val="tx1"/>
                </a:solidFill>
                <a:latin typeface="Source Sans Pro Black" charset="0"/>
                <a:ea typeface="Source Sans Pro Black" charset="0"/>
                <a:cs typeface="Source Sans Pro Black" charset="0"/>
              </a:defRPr>
            </a:lvl1pPr>
          </a:lstStyle>
          <a:p>
            <a:pPr marL="0" marR="0" lvl="0" indent="0" fontAlgn="auto">
              <a:spcAft>
                <a:spcPts val="600"/>
              </a:spcAft>
              <a:buClrTx/>
              <a:buSzTx/>
              <a:tabLst/>
              <a:defRPr/>
            </a:pPr>
            <a:r>
              <a:rPr kumimoji="0" lang="en-US" sz="5200" b="1" i="0" u="none" strike="noStrike" kern="1200" cap="none" spc="0" normalizeH="0" baseline="0" noProof="0" dirty="0">
                <a:ln>
                  <a:noFill/>
                </a:ln>
                <a:solidFill>
                  <a:schemeClr val="tx1"/>
                </a:solidFill>
                <a:effectLst/>
                <a:uLnTx/>
                <a:uFillTx/>
                <a:latin typeface="+mj-lt"/>
                <a:ea typeface="+mj-ea"/>
                <a:cs typeface="+mj-cs"/>
              </a:rPr>
              <a:t>Gallery </a:t>
            </a:r>
            <a:r>
              <a:rPr lang="en-US" dirty="0">
                <a:latin typeface="+mj-lt"/>
                <a:ea typeface="+mj-ea"/>
                <a:cs typeface="+mj-cs"/>
              </a:rPr>
              <a:t>2017 - 2019</a:t>
            </a:r>
            <a:endParaRPr kumimoji="0" lang="en-US" b="1" i="0" u="none" strike="noStrike" kern="1200" cap="none" spc="0" normalizeH="0" baseline="0" noProof="0" dirty="0">
              <a:ln>
                <a:noFill/>
              </a:ln>
              <a:solidFill>
                <a:schemeClr val="tx1"/>
              </a:solidFill>
              <a:effectLst/>
              <a:uLnTx/>
              <a:uFillTx/>
              <a:latin typeface="+mj-lt"/>
              <a:ea typeface="+mj-ea"/>
              <a:cs typeface="+mj-cs"/>
            </a:endParaRPr>
          </a:p>
        </p:txBody>
      </p:sp>
      <p:pic>
        <p:nvPicPr>
          <p:cNvPr id="151" name="Picture 150" descr="A child wearing a red and white race suit and helmet&#10;&#10;Description automatically generated">
            <a:extLst>
              <a:ext uri="{FF2B5EF4-FFF2-40B4-BE49-F238E27FC236}">
                <a16:creationId xmlns:a16="http://schemas.microsoft.com/office/drawing/2014/main" id="{A12E33C6-54E1-FC94-62B3-98FA67AA6D8D}"/>
              </a:ext>
            </a:extLst>
          </p:cNvPr>
          <p:cNvPicPr>
            <a:picLocks noChangeAspect="1"/>
          </p:cNvPicPr>
          <p:nvPr/>
        </p:nvPicPr>
        <p:blipFill>
          <a:blip r:embed="rId2">
            <a:extLst>
              <a:ext uri="{28A0092B-C50C-407E-A947-70E740481C1C}">
                <a14:useLocalDpi xmlns:a14="http://schemas.microsoft.com/office/drawing/2010/main" val="0"/>
              </a:ext>
            </a:extLst>
          </a:blip>
          <a:srcRect t="2345" r="-1" b="2343"/>
          <a:stretch/>
        </p:blipFill>
        <p:spPr>
          <a:xfrm rot="5400000">
            <a:off x="6470712" y="1584956"/>
            <a:ext cx="2724454" cy="1947524"/>
          </a:xfrm>
          <a:prstGeom prst="rect">
            <a:avLst/>
          </a:prstGeom>
        </p:spPr>
      </p:pic>
      <p:pic>
        <p:nvPicPr>
          <p:cNvPr id="153" name="Picture 152" descr="A group of kids standing on a podium holding trophies&#10;&#10;Description automatically generated">
            <a:extLst>
              <a:ext uri="{FF2B5EF4-FFF2-40B4-BE49-F238E27FC236}">
                <a16:creationId xmlns:a16="http://schemas.microsoft.com/office/drawing/2014/main" id="{A470B705-E4E3-39D3-8187-69B8BC6EDF56}"/>
              </a:ext>
            </a:extLst>
          </p:cNvPr>
          <p:cNvPicPr>
            <a:picLocks noChangeAspect="1"/>
          </p:cNvPicPr>
          <p:nvPr/>
        </p:nvPicPr>
        <p:blipFill>
          <a:blip r:embed="rId3">
            <a:extLst>
              <a:ext uri="{28A0092B-C50C-407E-A947-70E740481C1C}">
                <a14:useLocalDpi xmlns:a14="http://schemas.microsoft.com/office/drawing/2010/main" val="0"/>
              </a:ext>
            </a:extLst>
          </a:blip>
          <a:srcRect l="3353" r="5585" b="-1"/>
          <a:stretch/>
        </p:blipFill>
        <p:spPr>
          <a:xfrm>
            <a:off x="8989029" y="1179769"/>
            <a:ext cx="1959478" cy="2741176"/>
          </a:xfrm>
          <a:prstGeom prst="rect">
            <a:avLst/>
          </a:prstGeom>
        </p:spPr>
      </p:pic>
      <p:pic>
        <p:nvPicPr>
          <p:cNvPr id="149" name="Picture 148" descr="A child holding a medal&#10;&#10;Description automatically generated">
            <a:extLst>
              <a:ext uri="{FF2B5EF4-FFF2-40B4-BE49-F238E27FC236}">
                <a16:creationId xmlns:a16="http://schemas.microsoft.com/office/drawing/2014/main" id="{F1FEF153-2DB6-95A2-CA45-C0992878E267}"/>
              </a:ext>
            </a:extLst>
          </p:cNvPr>
          <p:cNvPicPr>
            <a:picLocks noChangeAspect="1"/>
          </p:cNvPicPr>
          <p:nvPr/>
        </p:nvPicPr>
        <p:blipFill>
          <a:blip r:embed="rId4">
            <a:extLst>
              <a:ext uri="{28A0092B-C50C-407E-A947-70E740481C1C}">
                <a14:useLocalDpi xmlns:a14="http://schemas.microsoft.com/office/drawing/2010/main" val="0"/>
              </a:ext>
            </a:extLst>
          </a:blip>
          <a:srcRect t="4689" r="-1" b="-1"/>
          <a:stretch/>
        </p:blipFill>
        <p:spPr>
          <a:xfrm rot="5400000">
            <a:off x="4293418" y="1576595"/>
            <a:ext cx="2741176" cy="1947524"/>
          </a:xfrm>
          <a:prstGeom prst="rect">
            <a:avLst/>
          </a:prstGeom>
        </p:spPr>
      </p:pic>
      <p:pic>
        <p:nvPicPr>
          <p:cNvPr id="146" name="Picture 145" descr="A child holding a paper&#10;&#10;Description automatically generated">
            <a:extLst>
              <a:ext uri="{FF2B5EF4-FFF2-40B4-BE49-F238E27FC236}">
                <a16:creationId xmlns:a16="http://schemas.microsoft.com/office/drawing/2014/main" id="{1D124C8B-5849-5F2E-1D7C-7BCF02043C4B}"/>
              </a:ext>
            </a:extLst>
          </p:cNvPr>
          <p:cNvPicPr>
            <a:picLocks noChangeAspect="1"/>
          </p:cNvPicPr>
          <p:nvPr/>
        </p:nvPicPr>
        <p:blipFill>
          <a:blip r:embed="rId5">
            <a:extLst>
              <a:ext uri="{28A0092B-C50C-407E-A947-70E740481C1C}">
                <a14:useLocalDpi xmlns:a14="http://schemas.microsoft.com/office/drawing/2010/main" val="0"/>
              </a:ext>
            </a:extLst>
          </a:blip>
          <a:srcRect r="-1" b="4688"/>
          <a:stretch/>
        </p:blipFill>
        <p:spPr>
          <a:xfrm rot="5400000">
            <a:off x="2067885" y="1584956"/>
            <a:ext cx="2724453" cy="1947524"/>
          </a:xfrm>
          <a:prstGeom prst="rect">
            <a:avLst/>
          </a:prstGeom>
        </p:spPr>
      </p:pic>
      <p:pic>
        <p:nvPicPr>
          <p:cNvPr id="144" name="Picture 143" descr="A child in a red and black toy car&#10;&#10;Description automatically generated">
            <a:extLst>
              <a:ext uri="{FF2B5EF4-FFF2-40B4-BE49-F238E27FC236}">
                <a16:creationId xmlns:a16="http://schemas.microsoft.com/office/drawing/2014/main" id="{3E01A92B-3227-7CA3-D3A7-A11A51572EF9}"/>
              </a:ext>
            </a:extLst>
          </p:cNvPr>
          <p:cNvPicPr>
            <a:picLocks noChangeAspect="1"/>
          </p:cNvPicPr>
          <p:nvPr/>
        </p:nvPicPr>
        <p:blipFill>
          <a:blip r:embed="rId6">
            <a:extLst>
              <a:ext uri="{28A0092B-C50C-407E-A947-70E740481C1C}">
                <a14:useLocalDpi xmlns:a14="http://schemas.microsoft.com/office/drawing/2010/main" val="0"/>
              </a:ext>
            </a:extLst>
          </a:blip>
          <a:srcRect r="-1" b="4688"/>
          <a:stretch/>
        </p:blipFill>
        <p:spPr>
          <a:xfrm rot="5400000">
            <a:off x="2995" y="1584957"/>
            <a:ext cx="2724452" cy="1947523"/>
          </a:xfrm>
          <a:prstGeom prst="rect">
            <a:avLst/>
          </a:prstGeom>
        </p:spPr>
      </p:pic>
      <p:pic>
        <p:nvPicPr>
          <p:cNvPr id="2" name="Picture 1">
            <a:extLst>
              <a:ext uri="{FF2B5EF4-FFF2-40B4-BE49-F238E27FC236}">
                <a16:creationId xmlns:a16="http://schemas.microsoft.com/office/drawing/2014/main" id="{0B852B78-4E07-5131-9F9F-C93C44CB5D38}"/>
              </a:ext>
            </a:extLst>
          </p:cNvPr>
          <p:cNvPicPr>
            <a:picLocks noChangeAspect="1"/>
          </p:cNvPicPr>
          <p:nvPr/>
        </p:nvPicPr>
        <p:blipFill>
          <a:blip r:embed="rId7"/>
          <a:stretch>
            <a:fillRect/>
          </a:stretch>
        </p:blipFill>
        <p:spPr>
          <a:xfrm>
            <a:off x="391459" y="4052608"/>
            <a:ext cx="1947524" cy="2477400"/>
          </a:xfrm>
          <a:prstGeom prst="rect">
            <a:avLst/>
          </a:prstGeom>
        </p:spPr>
      </p:pic>
      <p:pic>
        <p:nvPicPr>
          <p:cNvPr id="4" name="Picture 3">
            <a:extLst>
              <a:ext uri="{FF2B5EF4-FFF2-40B4-BE49-F238E27FC236}">
                <a16:creationId xmlns:a16="http://schemas.microsoft.com/office/drawing/2014/main" id="{EF1B4CF8-A495-B483-43B0-84C2598175C4}"/>
              </a:ext>
            </a:extLst>
          </p:cNvPr>
          <p:cNvPicPr>
            <a:picLocks noChangeAspect="1"/>
          </p:cNvPicPr>
          <p:nvPr/>
        </p:nvPicPr>
        <p:blipFill>
          <a:blip r:embed="rId8"/>
          <a:stretch>
            <a:fillRect/>
          </a:stretch>
        </p:blipFill>
        <p:spPr>
          <a:xfrm>
            <a:off x="2456349" y="4052609"/>
            <a:ext cx="1947525" cy="2477400"/>
          </a:xfrm>
          <a:prstGeom prst="rect">
            <a:avLst/>
          </a:prstGeom>
        </p:spPr>
      </p:pic>
      <p:pic>
        <p:nvPicPr>
          <p:cNvPr id="5" name="Picture 4">
            <a:extLst>
              <a:ext uri="{FF2B5EF4-FFF2-40B4-BE49-F238E27FC236}">
                <a16:creationId xmlns:a16="http://schemas.microsoft.com/office/drawing/2014/main" id="{3BB726B0-F512-B149-F552-EA27F9867149}"/>
              </a:ext>
            </a:extLst>
          </p:cNvPr>
          <p:cNvPicPr>
            <a:picLocks noChangeAspect="1"/>
          </p:cNvPicPr>
          <p:nvPr/>
        </p:nvPicPr>
        <p:blipFill>
          <a:blip r:embed="rId9"/>
          <a:stretch>
            <a:fillRect/>
          </a:stretch>
        </p:blipFill>
        <p:spPr>
          <a:xfrm>
            <a:off x="4690243" y="4052608"/>
            <a:ext cx="1947523" cy="2477399"/>
          </a:xfrm>
          <a:prstGeom prst="rect">
            <a:avLst/>
          </a:prstGeom>
        </p:spPr>
      </p:pic>
      <p:pic>
        <p:nvPicPr>
          <p:cNvPr id="6" name="Picture 5">
            <a:extLst>
              <a:ext uri="{FF2B5EF4-FFF2-40B4-BE49-F238E27FC236}">
                <a16:creationId xmlns:a16="http://schemas.microsoft.com/office/drawing/2014/main" id="{95BF30AC-D5FA-84F7-BA22-D7B9712C7337}"/>
              </a:ext>
            </a:extLst>
          </p:cNvPr>
          <p:cNvPicPr>
            <a:picLocks noChangeAspect="1"/>
          </p:cNvPicPr>
          <p:nvPr/>
        </p:nvPicPr>
        <p:blipFill>
          <a:blip r:embed="rId10"/>
          <a:stretch>
            <a:fillRect/>
          </a:stretch>
        </p:blipFill>
        <p:spPr>
          <a:xfrm>
            <a:off x="6859177" y="4052608"/>
            <a:ext cx="1947524" cy="2477399"/>
          </a:xfrm>
          <a:prstGeom prst="rect">
            <a:avLst/>
          </a:prstGeom>
        </p:spPr>
      </p:pic>
      <p:sp>
        <p:nvSpPr>
          <p:cNvPr id="8" name="TextBox 7">
            <a:extLst>
              <a:ext uri="{FF2B5EF4-FFF2-40B4-BE49-F238E27FC236}">
                <a16:creationId xmlns:a16="http://schemas.microsoft.com/office/drawing/2014/main" id="{7B532480-DF8F-98AE-117F-7877D304C96F}"/>
              </a:ext>
            </a:extLst>
          </p:cNvPr>
          <p:cNvSpPr txBox="1"/>
          <p:nvPr/>
        </p:nvSpPr>
        <p:spPr>
          <a:xfrm>
            <a:off x="9361608" y="5204806"/>
            <a:ext cx="1947524" cy="369332"/>
          </a:xfrm>
          <a:prstGeom prst="rect">
            <a:avLst/>
          </a:prstGeom>
          <a:noFill/>
        </p:spPr>
        <p:txBody>
          <a:bodyPr wrap="square">
            <a:spAutoFit/>
          </a:bodyPr>
          <a:lstStyle/>
          <a:p>
            <a:r>
              <a:rPr lang="en-GB" dirty="0"/>
              <a:t>…And so it begins</a:t>
            </a:r>
          </a:p>
        </p:txBody>
      </p:sp>
    </p:spTree>
    <p:extLst>
      <p:ext uri="{BB962C8B-B14F-4D97-AF65-F5344CB8AC3E}">
        <p14:creationId xmlns:p14="http://schemas.microsoft.com/office/powerpoint/2010/main" val="12056518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3197</TotalTime>
  <Words>1328</Words>
  <Application>Microsoft Office PowerPoint</Application>
  <PresentationFormat>Widescreen</PresentationFormat>
  <Paragraphs>114</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Garamond</vt:lpstr>
      <vt:lpstr>Lato</vt:lpstr>
      <vt:lpstr>CircularXXWeb</vt:lpstr>
      <vt:lpstr>Lato Light</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LDDX</dc:creator>
  <cp:lastModifiedBy>Cherisse Sinclair</cp:lastModifiedBy>
  <cp:revision>70</cp:revision>
  <dcterms:created xsi:type="dcterms:W3CDTF">2019-08-03T14:42:04Z</dcterms:created>
  <dcterms:modified xsi:type="dcterms:W3CDTF">2024-11-27T22:37:49Z</dcterms:modified>
</cp:coreProperties>
</file>